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60" r:id="rId5"/>
    <p:sldMasterId id="2147483798" r:id="rId6"/>
    <p:sldMasterId id="2147483822" r:id="rId7"/>
    <p:sldMasterId id="2147483839" r:id="rId8"/>
    <p:sldMasterId id="2147483898" r:id="rId9"/>
    <p:sldMasterId id="2147483935" r:id="rId10"/>
  </p:sldMasterIdLst>
  <p:notesMasterIdLst>
    <p:notesMasterId r:id="rId33"/>
  </p:notesMasterIdLst>
  <p:handoutMasterIdLst>
    <p:handoutMasterId r:id="rId34"/>
  </p:handoutMasterIdLst>
  <p:sldIdLst>
    <p:sldId id="1188" r:id="rId11"/>
    <p:sldId id="1194" r:id="rId12"/>
    <p:sldId id="1193" r:id="rId13"/>
    <p:sldId id="1195" r:id="rId14"/>
    <p:sldId id="1196" r:id="rId15"/>
    <p:sldId id="1197" r:id="rId16"/>
    <p:sldId id="1198" r:id="rId17"/>
    <p:sldId id="1199" r:id="rId18"/>
    <p:sldId id="1200" r:id="rId19"/>
    <p:sldId id="1201" r:id="rId20"/>
    <p:sldId id="276" r:id="rId21"/>
    <p:sldId id="1202" r:id="rId22"/>
    <p:sldId id="1211" r:id="rId23"/>
    <p:sldId id="1203" r:id="rId24"/>
    <p:sldId id="1204" r:id="rId25"/>
    <p:sldId id="1205" r:id="rId26"/>
    <p:sldId id="1206" r:id="rId27"/>
    <p:sldId id="1207" r:id="rId28"/>
    <p:sldId id="1208" r:id="rId29"/>
    <p:sldId id="1209" r:id="rId30"/>
    <p:sldId id="1210" r:id="rId31"/>
    <p:sldId id="1212"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691"/>
    <a:srgbClr val="A3BB6B"/>
    <a:srgbClr val="B3AA7E"/>
    <a:srgbClr val="999900"/>
    <a:srgbClr val="D60093"/>
    <a:srgbClr val="00CC00"/>
    <a:srgbClr val="FF9933"/>
    <a:srgbClr val="0000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9F6BE-6B9D-413B-96D1-F41BB261BFBD}" v="21" dt="2020-04-20T23:25:07.667"/>
    <p1510:client id="{B83E185E-12AB-4FEA-BAB6-77ED9330467B}" v="1" dt="2020-04-21T00:50:56.782"/>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57" autoAdjust="0"/>
  </p:normalViewPr>
  <p:slideViewPr>
    <p:cSldViewPr>
      <p:cViewPr varScale="1">
        <p:scale>
          <a:sx n="82" d="100"/>
          <a:sy n="82" d="100"/>
        </p:scale>
        <p:origin x="1584" y="72"/>
      </p:cViewPr>
      <p:guideLst>
        <p:guide orient="horz" pos="2160"/>
        <p:guide pos="2880"/>
      </p:guideLst>
    </p:cSldViewPr>
  </p:slideViewPr>
  <p:outlineViewPr>
    <p:cViewPr>
      <p:scale>
        <a:sx n="33" d="100"/>
        <a:sy n="33" d="100"/>
      </p:scale>
      <p:origin x="0" y="7368"/>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55" d="100"/>
          <a:sy n="55" d="100"/>
        </p:scale>
        <p:origin x="-2904" y="-96"/>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a Kanwar" userId="8c9fa4aa-a64c-491f-8163-b4c906372afb" providerId="ADAL" clId="{B83E185E-12AB-4FEA-BAB6-77ED9330467B}"/>
    <pc:docChg chg="custSel modSld">
      <pc:chgData name="Asha Kanwar" userId="8c9fa4aa-a64c-491f-8163-b4c906372afb" providerId="ADAL" clId="{B83E185E-12AB-4FEA-BAB6-77ED9330467B}" dt="2020-04-21T00:51:34.859" v="111" actId="6549"/>
      <pc:docMkLst>
        <pc:docMk/>
      </pc:docMkLst>
      <pc:sldChg chg="delSp modSp mod">
        <pc:chgData name="Asha Kanwar" userId="8c9fa4aa-a64c-491f-8163-b4c906372afb" providerId="ADAL" clId="{B83E185E-12AB-4FEA-BAB6-77ED9330467B}" dt="2020-04-21T00:51:34.859" v="111" actId="6549"/>
        <pc:sldMkLst>
          <pc:docMk/>
          <pc:sldMk cId="301362851" sldId="1167"/>
        </pc:sldMkLst>
        <pc:spChg chg="mod">
          <ac:chgData name="Asha Kanwar" userId="8c9fa4aa-a64c-491f-8163-b4c906372afb" providerId="ADAL" clId="{B83E185E-12AB-4FEA-BAB6-77ED9330467B}" dt="2020-04-21T00:51:34.859" v="111" actId="6549"/>
          <ac:spMkLst>
            <pc:docMk/>
            <pc:sldMk cId="301362851" sldId="1167"/>
            <ac:spMk id="2" creationId="{20352334-68DE-4021-88AD-67F7843DD620}"/>
          </ac:spMkLst>
        </pc:spChg>
        <pc:spChg chg="del mod">
          <ac:chgData name="Asha Kanwar" userId="8c9fa4aa-a64c-491f-8163-b4c906372afb" providerId="ADAL" clId="{B83E185E-12AB-4FEA-BAB6-77ED9330467B}" dt="2020-04-21T00:51:07.313" v="62" actId="478"/>
          <ac:spMkLst>
            <pc:docMk/>
            <pc:sldMk cId="301362851" sldId="1167"/>
            <ac:spMk id="4" creationId="{10F6FCD0-2593-49BD-8BD7-B4AC91B90E6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5553A-A272-4B83-A144-44E21722C65E}" type="doc">
      <dgm:prSet loTypeId="urn:microsoft.com/office/officeart/2005/8/layout/arrow2" loCatId="process" qsTypeId="urn:microsoft.com/office/officeart/2005/8/quickstyle/simple1" qsCatId="simple" csTypeId="urn:microsoft.com/office/officeart/2005/8/colors/accent1_2" csCatId="accent1" phldr="1"/>
      <dgm:spPr/>
    </dgm:pt>
    <dgm:pt modelId="{3A2B2891-FC05-413F-8312-4CC74BCCF1D5}">
      <dgm:prSet phldrT="[Text]"/>
      <dgm:spPr/>
      <dgm:t>
        <a:bodyPr/>
        <a:lstStyle/>
        <a:p>
          <a:r>
            <a:rPr lang="en-US" dirty="0"/>
            <a:t>Watch</a:t>
          </a:r>
          <a:endParaRPr lang="en-CA" dirty="0"/>
        </a:p>
      </dgm:t>
    </dgm:pt>
    <dgm:pt modelId="{26628B96-6276-4C86-A9D8-DF205C8F56BE}" type="parTrans" cxnId="{FCF3A187-687E-4EA7-A900-6A84A34C3565}">
      <dgm:prSet/>
      <dgm:spPr/>
      <dgm:t>
        <a:bodyPr/>
        <a:lstStyle/>
        <a:p>
          <a:endParaRPr lang="en-CA"/>
        </a:p>
      </dgm:t>
    </dgm:pt>
    <dgm:pt modelId="{D610BBA4-D7C3-4C2E-86DA-C61E0F6BAF65}" type="sibTrans" cxnId="{FCF3A187-687E-4EA7-A900-6A84A34C3565}">
      <dgm:prSet/>
      <dgm:spPr/>
      <dgm:t>
        <a:bodyPr/>
        <a:lstStyle/>
        <a:p>
          <a:endParaRPr lang="en-CA"/>
        </a:p>
      </dgm:t>
    </dgm:pt>
    <dgm:pt modelId="{E122C56E-7D06-4A7B-A647-BA6F40891774}">
      <dgm:prSet phldrT="[Text]"/>
      <dgm:spPr/>
      <dgm:t>
        <a:bodyPr/>
        <a:lstStyle/>
        <a:p>
          <a:r>
            <a:rPr lang="en-US" dirty="0"/>
            <a:t>Test</a:t>
          </a:r>
          <a:endParaRPr lang="en-CA" dirty="0"/>
        </a:p>
      </dgm:t>
    </dgm:pt>
    <dgm:pt modelId="{9B379364-2A50-425F-AFFC-C2ADCE607583}" type="parTrans" cxnId="{7D2F9EEC-757E-4E03-9FAB-1A805EECB107}">
      <dgm:prSet/>
      <dgm:spPr/>
      <dgm:t>
        <a:bodyPr/>
        <a:lstStyle/>
        <a:p>
          <a:endParaRPr lang="en-CA"/>
        </a:p>
      </dgm:t>
    </dgm:pt>
    <dgm:pt modelId="{6DF255B5-AF43-41DE-944F-48C396D9E391}" type="sibTrans" cxnId="{7D2F9EEC-757E-4E03-9FAB-1A805EECB107}">
      <dgm:prSet/>
      <dgm:spPr/>
      <dgm:t>
        <a:bodyPr/>
        <a:lstStyle/>
        <a:p>
          <a:endParaRPr lang="en-CA"/>
        </a:p>
      </dgm:t>
    </dgm:pt>
    <dgm:pt modelId="{8DE0F537-39AF-4D75-952E-28064B5381B0}">
      <dgm:prSet phldrT="[Text]"/>
      <dgm:spPr/>
      <dgm:t>
        <a:bodyPr/>
        <a:lstStyle/>
        <a:p>
          <a:r>
            <a:rPr lang="en-US" dirty="0"/>
            <a:t>Activities</a:t>
          </a:r>
          <a:endParaRPr lang="en-CA" dirty="0"/>
        </a:p>
      </dgm:t>
    </dgm:pt>
    <dgm:pt modelId="{ACE53680-2A70-4F8C-8C7B-C4C55086587F}" type="parTrans" cxnId="{EBAAEEF2-0122-406D-9D12-E84252C8F0A0}">
      <dgm:prSet/>
      <dgm:spPr/>
      <dgm:t>
        <a:bodyPr/>
        <a:lstStyle/>
        <a:p>
          <a:endParaRPr lang="en-CA"/>
        </a:p>
      </dgm:t>
    </dgm:pt>
    <dgm:pt modelId="{D7BFCF91-AC06-4016-8D89-C4E468CC5767}" type="sibTrans" cxnId="{EBAAEEF2-0122-406D-9D12-E84252C8F0A0}">
      <dgm:prSet/>
      <dgm:spPr/>
      <dgm:t>
        <a:bodyPr/>
        <a:lstStyle/>
        <a:p>
          <a:endParaRPr lang="en-CA"/>
        </a:p>
      </dgm:t>
    </dgm:pt>
    <dgm:pt modelId="{AA6364E8-E195-4A66-88AB-6FE93EF47DD9}">
      <dgm:prSet phldrT="[Text]"/>
      <dgm:spPr/>
      <dgm:t>
        <a:bodyPr/>
        <a:lstStyle/>
        <a:p>
          <a:r>
            <a:rPr lang="en-US" dirty="0"/>
            <a:t>Read</a:t>
          </a:r>
          <a:endParaRPr lang="en-CA" dirty="0"/>
        </a:p>
      </dgm:t>
    </dgm:pt>
    <dgm:pt modelId="{EEEABEA2-3AF4-4021-9447-27642EC3F291}" type="parTrans" cxnId="{13C93DF8-CFDC-4E94-9ECC-9FF0E68A0653}">
      <dgm:prSet/>
      <dgm:spPr/>
      <dgm:t>
        <a:bodyPr/>
        <a:lstStyle/>
        <a:p>
          <a:endParaRPr lang="en-CA"/>
        </a:p>
      </dgm:t>
    </dgm:pt>
    <dgm:pt modelId="{2764EC9A-1311-467E-A1AC-EE82E585743F}" type="sibTrans" cxnId="{13C93DF8-CFDC-4E94-9ECC-9FF0E68A0653}">
      <dgm:prSet/>
      <dgm:spPr/>
      <dgm:t>
        <a:bodyPr/>
        <a:lstStyle/>
        <a:p>
          <a:endParaRPr lang="en-CA"/>
        </a:p>
      </dgm:t>
    </dgm:pt>
    <dgm:pt modelId="{0AA42FC0-3B32-45F7-803A-16CE2B327DC9}">
      <dgm:prSet phldrT="[Text]"/>
      <dgm:spPr/>
      <dgm:t>
        <a:bodyPr/>
        <a:lstStyle/>
        <a:p>
          <a:r>
            <a:rPr lang="en-US" dirty="0"/>
            <a:t>Discuss</a:t>
          </a:r>
          <a:endParaRPr lang="en-CA" dirty="0"/>
        </a:p>
      </dgm:t>
    </dgm:pt>
    <dgm:pt modelId="{76B8F316-89FE-4A6A-9748-898D901AB317}" type="parTrans" cxnId="{C1E2E0CA-3BBD-4CDC-8EB7-7258C5832BD8}">
      <dgm:prSet/>
      <dgm:spPr/>
      <dgm:t>
        <a:bodyPr/>
        <a:lstStyle/>
        <a:p>
          <a:endParaRPr lang="en-CA"/>
        </a:p>
      </dgm:t>
    </dgm:pt>
    <dgm:pt modelId="{770FDAE9-C444-415A-8B4C-52C3E588DCC6}" type="sibTrans" cxnId="{C1E2E0CA-3BBD-4CDC-8EB7-7258C5832BD8}">
      <dgm:prSet/>
      <dgm:spPr/>
      <dgm:t>
        <a:bodyPr/>
        <a:lstStyle/>
        <a:p>
          <a:endParaRPr lang="en-CA"/>
        </a:p>
      </dgm:t>
    </dgm:pt>
    <dgm:pt modelId="{136C8BFB-12C0-4DB6-B74C-276648C29796}" type="pres">
      <dgm:prSet presAssocID="{E6C5553A-A272-4B83-A144-44E21722C65E}" presName="arrowDiagram" presStyleCnt="0">
        <dgm:presLayoutVars>
          <dgm:chMax val="5"/>
          <dgm:dir/>
          <dgm:resizeHandles val="exact"/>
        </dgm:presLayoutVars>
      </dgm:prSet>
      <dgm:spPr/>
    </dgm:pt>
    <dgm:pt modelId="{4905FDEE-741C-4D47-96E3-A07A62FA1283}" type="pres">
      <dgm:prSet presAssocID="{E6C5553A-A272-4B83-A144-44E21722C65E}" presName="arrow" presStyleLbl="bgShp" presStyleIdx="0" presStyleCnt="1" custLinFactNeighborX="-1304" custLinFactNeighborY="-1869"/>
      <dgm:spPr/>
    </dgm:pt>
    <dgm:pt modelId="{92E05180-A05C-4D91-AC87-2AC2BDA77644}" type="pres">
      <dgm:prSet presAssocID="{E6C5553A-A272-4B83-A144-44E21722C65E}" presName="arrowDiagram5" presStyleCnt="0"/>
      <dgm:spPr/>
    </dgm:pt>
    <dgm:pt modelId="{1895510C-E739-4DDB-9B80-F69FF0BA03B5}" type="pres">
      <dgm:prSet presAssocID="{3A2B2891-FC05-413F-8312-4CC74BCCF1D5}" presName="bullet5a" presStyleLbl="node1" presStyleIdx="0" presStyleCnt="5"/>
      <dgm:spPr>
        <a:solidFill>
          <a:schemeClr val="accent4"/>
        </a:solidFill>
      </dgm:spPr>
    </dgm:pt>
    <dgm:pt modelId="{4E4D92A7-532B-41CF-8587-D601C58A9270}" type="pres">
      <dgm:prSet presAssocID="{3A2B2891-FC05-413F-8312-4CC74BCCF1D5}" presName="textBox5a" presStyleLbl="revTx" presStyleIdx="0" presStyleCnt="5">
        <dgm:presLayoutVars>
          <dgm:bulletEnabled val="1"/>
        </dgm:presLayoutVars>
      </dgm:prSet>
      <dgm:spPr/>
    </dgm:pt>
    <dgm:pt modelId="{721967BE-A859-4FB0-86A0-DCE7CEADEE7C}" type="pres">
      <dgm:prSet presAssocID="{E122C56E-7D06-4A7B-A647-BA6F40891774}" presName="bullet5b" presStyleLbl="node1" presStyleIdx="1" presStyleCnt="5"/>
      <dgm:spPr/>
    </dgm:pt>
    <dgm:pt modelId="{5D59077A-27BD-491A-801C-50115104845B}" type="pres">
      <dgm:prSet presAssocID="{E122C56E-7D06-4A7B-A647-BA6F40891774}" presName="textBox5b" presStyleLbl="revTx" presStyleIdx="1" presStyleCnt="5">
        <dgm:presLayoutVars>
          <dgm:bulletEnabled val="1"/>
        </dgm:presLayoutVars>
      </dgm:prSet>
      <dgm:spPr/>
    </dgm:pt>
    <dgm:pt modelId="{E20DDE3E-FEE4-42CF-8A4E-BE9C1CFC355E}" type="pres">
      <dgm:prSet presAssocID="{AA6364E8-E195-4A66-88AB-6FE93EF47DD9}" presName="bullet5c" presStyleLbl="node1" presStyleIdx="2" presStyleCnt="5"/>
      <dgm:spPr>
        <a:solidFill>
          <a:srgbClr val="008000"/>
        </a:solidFill>
      </dgm:spPr>
    </dgm:pt>
    <dgm:pt modelId="{396A9ABF-9E23-46D1-8FA4-C7ECADF58B77}" type="pres">
      <dgm:prSet presAssocID="{AA6364E8-E195-4A66-88AB-6FE93EF47DD9}" presName="textBox5c" presStyleLbl="revTx" presStyleIdx="2" presStyleCnt="5">
        <dgm:presLayoutVars>
          <dgm:bulletEnabled val="1"/>
        </dgm:presLayoutVars>
      </dgm:prSet>
      <dgm:spPr/>
    </dgm:pt>
    <dgm:pt modelId="{23D820CB-CB92-414C-9F3B-F304C0142880}" type="pres">
      <dgm:prSet presAssocID="{0AA42FC0-3B32-45F7-803A-16CE2B327DC9}" presName="bullet5d" presStyleLbl="node1" presStyleIdx="3" presStyleCnt="5"/>
      <dgm:spPr>
        <a:solidFill>
          <a:schemeClr val="accent2">
            <a:lumMod val="60000"/>
            <a:lumOff val="40000"/>
          </a:schemeClr>
        </a:solidFill>
      </dgm:spPr>
    </dgm:pt>
    <dgm:pt modelId="{B6552593-C4B9-4A35-8A90-B33C67B5E1A3}" type="pres">
      <dgm:prSet presAssocID="{0AA42FC0-3B32-45F7-803A-16CE2B327DC9}" presName="textBox5d" presStyleLbl="revTx" presStyleIdx="3" presStyleCnt="5">
        <dgm:presLayoutVars>
          <dgm:bulletEnabled val="1"/>
        </dgm:presLayoutVars>
      </dgm:prSet>
      <dgm:spPr/>
    </dgm:pt>
    <dgm:pt modelId="{8C0A1FD9-5042-4C6A-81EC-6D914C0B0D31}" type="pres">
      <dgm:prSet presAssocID="{8DE0F537-39AF-4D75-952E-28064B5381B0}" presName="bullet5e" presStyleLbl="node1" presStyleIdx="4" presStyleCnt="5"/>
      <dgm:spPr>
        <a:solidFill>
          <a:srgbClr val="00CCFF"/>
        </a:solidFill>
      </dgm:spPr>
    </dgm:pt>
    <dgm:pt modelId="{C07C9A20-0856-4976-8E0E-D15E2D1057F0}" type="pres">
      <dgm:prSet presAssocID="{8DE0F537-39AF-4D75-952E-28064B5381B0}" presName="textBox5e" presStyleLbl="revTx" presStyleIdx="4" presStyleCnt="5">
        <dgm:presLayoutVars>
          <dgm:bulletEnabled val="1"/>
        </dgm:presLayoutVars>
      </dgm:prSet>
      <dgm:spPr/>
    </dgm:pt>
  </dgm:ptLst>
  <dgm:cxnLst>
    <dgm:cxn modelId="{E3228401-D2A3-4BA6-BEDB-EC1A10A5BDAC}" type="presOf" srcId="{E6C5553A-A272-4B83-A144-44E21722C65E}" destId="{136C8BFB-12C0-4DB6-B74C-276648C29796}" srcOrd="0" destOrd="0" presId="urn:microsoft.com/office/officeart/2005/8/layout/arrow2"/>
    <dgm:cxn modelId="{DBD4B81F-8C42-4448-929F-040276AC30D7}" type="presOf" srcId="{0AA42FC0-3B32-45F7-803A-16CE2B327DC9}" destId="{B6552593-C4B9-4A35-8A90-B33C67B5E1A3}" srcOrd="0" destOrd="0" presId="urn:microsoft.com/office/officeart/2005/8/layout/arrow2"/>
    <dgm:cxn modelId="{8E32605E-4F39-41E6-8ADC-72CDBDB4A6A8}" type="presOf" srcId="{3A2B2891-FC05-413F-8312-4CC74BCCF1D5}" destId="{4E4D92A7-532B-41CF-8587-D601C58A9270}" srcOrd="0" destOrd="0" presId="urn:microsoft.com/office/officeart/2005/8/layout/arrow2"/>
    <dgm:cxn modelId="{2A0E3C56-6890-474A-8176-64F62ABB5A6E}" type="presOf" srcId="{8DE0F537-39AF-4D75-952E-28064B5381B0}" destId="{C07C9A20-0856-4976-8E0E-D15E2D1057F0}" srcOrd="0" destOrd="0" presId="urn:microsoft.com/office/officeart/2005/8/layout/arrow2"/>
    <dgm:cxn modelId="{F0502E80-2059-4A0A-8EE7-18C26549E1F2}" type="presOf" srcId="{AA6364E8-E195-4A66-88AB-6FE93EF47DD9}" destId="{396A9ABF-9E23-46D1-8FA4-C7ECADF58B77}" srcOrd="0" destOrd="0" presId="urn:microsoft.com/office/officeart/2005/8/layout/arrow2"/>
    <dgm:cxn modelId="{FCF3A187-687E-4EA7-A900-6A84A34C3565}" srcId="{E6C5553A-A272-4B83-A144-44E21722C65E}" destId="{3A2B2891-FC05-413F-8312-4CC74BCCF1D5}" srcOrd="0" destOrd="0" parTransId="{26628B96-6276-4C86-A9D8-DF205C8F56BE}" sibTransId="{D610BBA4-D7C3-4C2E-86DA-C61E0F6BAF65}"/>
    <dgm:cxn modelId="{F7727DB1-2EE9-4F74-B10B-47DDE050E0A1}" type="presOf" srcId="{E122C56E-7D06-4A7B-A647-BA6F40891774}" destId="{5D59077A-27BD-491A-801C-50115104845B}" srcOrd="0" destOrd="0" presId="urn:microsoft.com/office/officeart/2005/8/layout/arrow2"/>
    <dgm:cxn modelId="{C1E2E0CA-3BBD-4CDC-8EB7-7258C5832BD8}" srcId="{E6C5553A-A272-4B83-A144-44E21722C65E}" destId="{0AA42FC0-3B32-45F7-803A-16CE2B327DC9}" srcOrd="3" destOrd="0" parTransId="{76B8F316-89FE-4A6A-9748-898D901AB317}" sibTransId="{770FDAE9-C444-415A-8B4C-52C3E588DCC6}"/>
    <dgm:cxn modelId="{7D2F9EEC-757E-4E03-9FAB-1A805EECB107}" srcId="{E6C5553A-A272-4B83-A144-44E21722C65E}" destId="{E122C56E-7D06-4A7B-A647-BA6F40891774}" srcOrd="1" destOrd="0" parTransId="{9B379364-2A50-425F-AFFC-C2ADCE607583}" sibTransId="{6DF255B5-AF43-41DE-944F-48C396D9E391}"/>
    <dgm:cxn modelId="{EBAAEEF2-0122-406D-9D12-E84252C8F0A0}" srcId="{E6C5553A-A272-4B83-A144-44E21722C65E}" destId="{8DE0F537-39AF-4D75-952E-28064B5381B0}" srcOrd="4" destOrd="0" parTransId="{ACE53680-2A70-4F8C-8C7B-C4C55086587F}" sibTransId="{D7BFCF91-AC06-4016-8D89-C4E468CC5767}"/>
    <dgm:cxn modelId="{13C93DF8-CFDC-4E94-9ECC-9FF0E68A0653}" srcId="{E6C5553A-A272-4B83-A144-44E21722C65E}" destId="{AA6364E8-E195-4A66-88AB-6FE93EF47DD9}" srcOrd="2" destOrd="0" parTransId="{EEEABEA2-3AF4-4021-9447-27642EC3F291}" sibTransId="{2764EC9A-1311-467E-A1AC-EE82E585743F}"/>
    <dgm:cxn modelId="{3BFBA2C2-704A-48D4-9C3C-6B5C7639DA35}" type="presParOf" srcId="{136C8BFB-12C0-4DB6-B74C-276648C29796}" destId="{4905FDEE-741C-4D47-96E3-A07A62FA1283}" srcOrd="0" destOrd="0" presId="urn:microsoft.com/office/officeart/2005/8/layout/arrow2"/>
    <dgm:cxn modelId="{CFB485EF-98BA-4CF1-8D32-63149DB24165}" type="presParOf" srcId="{136C8BFB-12C0-4DB6-B74C-276648C29796}" destId="{92E05180-A05C-4D91-AC87-2AC2BDA77644}" srcOrd="1" destOrd="0" presId="urn:microsoft.com/office/officeart/2005/8/layout/arrow2"/>
    <dgm:cxn modelId="{C00E93B5-9EB1-4BB2-9796-AB26B824039A}" type="presParOf" srcId="{92E05180-A05C-4D91-AC87-2AC2BDA77644}" destId="{1895510C-E739-4DDB-9B80-F69FF0BA03B5}" srcOrd="0" destOrd="0" presId="urn:microsoft.com/office/officeart/2005/8/layout/arrow2"/>
    <dgm:cxn modelId="{4C85C5AF-0BD4-4C2F-BE65-9ECE9A38AA4F}" type="presParOf" srcId="{92E05180-A05C-4D91-AC87-2AC2BDA77644}" destId="{4E4D92A7-532B-41CF-8587-D601C58A9270}" srcOrd="1" destOrd="0" presId="urn:microsoft.com/office/officeart/2005/8/layout/arrow2"/>
    <dgm:cxn modelId="{74A9686B-4CAD-4BB1-988D-F79C9098362F}" type="presParOf" srcId="{92E05180-A05C-4D91-AC87-2AC2BDA77644}" destId="{721967BE-A859-4FB0-86A0-DCE7CEADEE7C}" srcOrd="2" destOrd="0" presId="urn:microsoft.com/office/officeart/2005/8/layout/arrow2"/>
    <dgm:cxn modelId="{6052130E-E55D-4FDC-8307-7C2A9F5C12FF}" type="presParOf" srcId="{92E05180-A05C-4D91-AC87-2AC2BDA77644}" destId="{5D59077A-27BD-491A-801C-50115104845B}" srcOrd="3" destOrd="0" presId="urn:microsoft.com/office/officeart/2005/8/layout/arrow2"/>
    <dgm:cxn modelId="{A715F754-4695-4524-988E-98985FE74E7B}" type="presParOf" srcId="{92E05180-A05C-4D91-AC87-2AC2BDA77644}" destId="{E20DDE3E-FEE4-42CF-8A4E-BE9C1CFC355E}" srcOrd="4" destOrd="0" presId="urn:microsoft.com/office/officeart/2005/8/layout/arrow2"/>
    <dgm:cxn modelId="{0A37923F-69ED-47EA-B251-CA837D47B87D}" type="presParOf" srcId="{92E05180-A05C-4D91-AC87-2AC2BDA77644}" destId="{396A9ABF-9E23-46D1-8FA4-C7ECADF58B77}" srcOrd="5" destOrd="0" presId="urn:microsoft.com/office/officeart/2005/8/layout/arrow2"/>
    <dgm:cxn modelId="{FADFDF4E-9D9A-44BC-AC60-B67828973DD4}" type="presParOf" srcId="{92E05180-A05C-4D91-AC87-2AC2BDA77644}" destId="{23D820CB-CB92-414C-9F3B-F304C0142880}" srcOrd="6" destOrd="0" presId="urn:microsoft.com/office/officeart/2005/8/layout/arrow2"/>
    <dgm:cxn modelId="{8AA50F25-9A54-483F-BEC2-A193584F9961}" type="presParOf" srcId="{92E05180-A05C-4D91-AC87-2AC2BDA77644}" destId="{B6552593-C4B9-4A35-8A90-B33C67B5E1A3}" srcOrd="7" destOrd="0" presId="urn:microsoft.com/office/officeart/2005/8/layout/arrow2"/>
    <dgm:cxn modelId="{8A41CADA-3B8F-4E4B-8A8D-9ADB96FCED2F}" type="presParOf" srcId="{92E05180-A05C-4D91-AC87-2AC2BDA77644}" destId="{8C0A1FD9-5042-4C6A-81EC-6D914C0B0D31}" srcOrd="8" destOrd="0" presId="urn:microsoft.com/office/officeart/2005/8/layout/arrow2"/>
    <dgm:cxn modelId="{06C5EFA7-9FF1-48C9-B02F-8627B98C691D}" type="presParOf" srcId="{92E05180-A05C-4D91-AC87-2AC2BDA77644}" destId="{C07C9A20-0856-4976-8E0E-D15E2D1057F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5FDEE-741C-4D47-96E3-A07A62FA1283}">
      <dsp:nvSpPr>
        <dsp:cNvPr id="0" name=""/>
        <dsp:cNvSpPr/>
      </dsp:nvSpPr>
      <dsp:spPr>
        <a:xfrm>
          <a:off x="1533659" y="0"/>
          <a:ext cx="7423185" cy="463949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5510C-E739-4DDB-9B80-F69FF0BA03B5}">
      <dsp:nvSpPr>
        <dsp:cNvPr id="0" name=""/>
        <dsp:cNvSpPr/>
      </dsp:nvSpPr>
      <dsp:spPr>
        <a:xfrm>
          <a:off x="2361641" y="3449925"/>
          <a:ext cx="170733" cy="17073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D92A7-532B-41CF-8587-D601C58A9270}">
      <dsp:nvSpPr>
        <dsp:cNvPr id="0" name=""/>
        <dsp:cNvSpPr/>
      </dsp:nvSpPr>
      <dsp:spPr>
        <a:xfrm>
          <a:off x="2447008" y="3535292"/>
          <a:ext cx="972437" cy="110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68"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Watch</a:t>
          </a:r>
          <a:endParaRPr lang="en-CA" sz="2400" kern="1200" dirty="0"/>
        </a:p>
      </dsp:txBody>
      <dsp:txXfrm>
        <a:off x="2447008" y="3535292"/>
        <a:ext cx="972437" cy="1104198"/>
      </dsp:txXfrm>
    </dsp:sp>
    <dsp:sp modelId="{721967BE-A859-4FB0-86A0-DCE7CEADEE7C}">
      <dsp:nvSpPr>
        <dsp:cNvPr id="0" name=""/>
        <dsp:cNvSpPr/>
      </dsp:nvSpPr>
      <dsp:spPr>
        <a:xfrm>
          <a:off x="3285828" y="2561926"/>
          <a:ext cx="267234" cy="2672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9077A-27BD-491A-801C-50115104845B}">
      <dsp:nvSpPr>
        <dsp:cNvPr id="0" name=""/>
        <dsp:cNvSpPr/>
      </dsp:nvSpPr>
      <dsp:spPr>
        <a:xfrm>
          <a:off x="3419445" y="2695544"/>
          <a:ext cx="1232248" cy="1943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02"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Test</a:t>
          </a:r>
          <a:endParaRPr lang="en-CA" sz="2400" kern="1200" dirty="0"/>
        </a:p>
      </dsp:txBody>
      <dsp:txXfrm>
        <a:off x="3419445" y="2695544"/>
        <a:ext cx="1232248" cy="1943946"/>
      </dsp:txXfrm>
    </dsp:sp>
    <dsp:sp modelId="{E20DDE3E-FEE4-42CF-8A4E-BE9C1CFC355E}">
      <dsp:nvSpPr>
        <dsp:cNvPr id="0" name=""/>
        <dsp:cNvSpPr/>
      </dsp:nvSpPr>
      <dsp:spPr>
        <a:xfrm>
          <a:off x="4473537" y="1853940"/>
          <a:ext cx="356312" cy="356312"/>
        </a:xfrm>
        <a:prstGeom prst="ellipse">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A9ABF-9E23-46D1-8FA4-C7ECADF58B77}">
      <dsp:nvSpPr>
        <dsp:cNvPr id="0" name=""/>
        <dsp:cNvSpPr/>
      </dsp:nvSpPr>
      <dsp:spPr>
        <a:xfrm>
          <a:off x="4651694" y="2032097"/>
          <a:ext cx="1432674" cy="260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803"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Read</a:t>
          </a:r>
          <a:endParaRPr lang="en-CA" sz="2400" kern="1200" dirty="0"/>
        </a:p>
      </dsp:txBody>
      <dsp:txXfrm>
        <a:off x="4651694" y="2032097"/>
        <a:ext cx="1432674" cy="2607393"/>
      </dsp:txXfrm>
    </dsp:sp>
    <dsp:sp modelId="{23D820CB-CB92-414C-9F3B-F304C0142880}">
      <dsp:nvSpPr>
        <dsp:cNvPr id="0" name=""/>
        <dsp:cNvSpPr/>
      </dsp:nvSpPr>
      <dsp:spPr>
        <a:xfrm>
          <a:off x="5854250" y="1300913"/>
          <a:ext cx="460237" cy="460237"/>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52593-C4B9-4A35-8A90-B33C67B5E1A3}">
      <dsp:nvSpPr>
        <dsp:cNvPr id="0" name=""/>
        <dsp:cNvSpPr/>
      </dsp:nvSpPr>
      <dsp:spPr>
        <a:xfrm>
          <a:off x="6084369" y="1531032"/>
          <a:ext cx="1484637" cy="310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7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Discuss</a:t>
          </a:r>
          <a:endParaRPr lang="en-CA" sz="2400" kern="1200" dirty="0"/>
        </a:p>
      </dsp:txBody>
      <dsp:txXfrm>
        <a:off x="6084369" y="1531032"/>
        <a:ext cx="1484637" cy="3108458"/>
      </dsp:txXfrm>
    </dsp:sp>
    <dsp:sp modelId="{8C0A1FD9-5042-4C6A-81EC-6D914C0B0D31}">
      <dsp:nvSpPr>
        <dsp:cNvPr id="0" name=""/>
        <dsp:cNvSpPr/>
      </dsp:nvSpPr>
      <dsp:spPr>
        <a:xfrm>
          <a:off x="7275790" y="931609"/>
          <a:ext cx="586431" cy="586431"/>
        </a:xfrm>
        <a:prstGeom prst="ellipse">
          <a:avLst/>
        </a:prstGeom>
        <a:solidFill>
          <a:srgbClr val="00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C9A20-0856-4976-8E0E-D15E2D1057F0}">
      <dsp:nvSpPr>
        <dsp:cNvPr id="0" name=""/>
        <dsp:cNvSpPr/>
      </dsp:nvSpPr>
      <dsp:spPr>
        <a:xfrm>
          <a:off x="7569006" y="1224825"/>
          <a:ext cx="1484637" cy="341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738"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Activities</a:t>
          </a:r>
          <a:endParaRPr lang="en-CA" sz="2400" kern="1200" dirty="0"/>
        </a:p>
      </dsp:txBody>
      <dsp:txXfrm>
        <a:off x="7569006" y="1224825"/>
        <a:ext cx="1484637" cy="341466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694"/>
          </a:xfrm>
          <a:prstGeom prst="rect">
            <a:avLst/>
          </a:prstGeom>
        </p:spPr>
        <p:txBody>
          <a:bodyPr vert="horz" lIns="92954" tIns="46477" rIns="92954"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132" y="2"/>
            <a:ext cx="3043343" cy="465694"/>
          </a:xfrm>
          <a:prstGeom prst="rect">
            <a:avLst/>
          </a:prstGeom>
        </p:spPr>
        <p:txBody>
          <a:bodyPr vert="horz" lIns="92954" tIns="46477" rIns="92954" bIns="46477" rtlCol="0"/>
          <a:lstStyle>
            <a:lvl1pPr algn="r" fontAlgn="auto">
              <a:spcBef>
                <a:spcPts val="0"/>
              </a:spcBef>
              <a:spcAft>
                <a:spcPts val="0"/>
              </a:spcAft>
              <a:defRPr sz="1200" smtClean="0">
                <a:latin typeface="+mn-lt"/>
              </a:defRPr>
            </a:lvl1pPr>
          </a:lstStyle>
          <a:p>
            <a:pPr>
              <a:defRPr/>
            </a:pPr>
            <a:fld id="{C92781BE-F4EC-46C3-B501-9CBB295F987C}" type="datetimeFigureOut">
              <a:rPr lang="en-US"/>
              <a:pPr>
                <a:defRPr/>
              </a:pPr>
              <a:t>9/14/2023</a:t>
            </a:fld>
            <a:endParaRPr lang="en-US"/>
          </a:p>
        </p:txBody>
      </p:sp>
      <p:sp>
        <p:nvSpPr>
          <p:cNvPr id="4" name="Footer Placeholder 3"/>
          <p:cNvSpPr>
            <a:spLocks noGrp="1"/>
          </p:cNvSpPr>
          <p:nvPr>
            <p:ph type="ftr" sz="quarter" idx="2"/>
          </p:nvPr>
        </p:nvSpPr>
        <p:spPr>
          <a:xfrm>
            <a:off x="0" y="8841812"/>
            <a:ext cx="3043343" cy="465694"/>
          </a:xfrm>
          <a:prstGeom prst="rect">
            <a:avLst/>
          </a:prstGeom>
        </p:spPr>
        <p:txBody>
          <a:bodyPr vert="horz" lIns="92954" tIns="46477" rIns="92954" bIns="4647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132" y="8841812"/>
            <a:ext cx="3043343" cy="465694"/>
          </a:xfrm>
          <a:prstGeom prst="rect">
            <a:avLst/>
          </a:prstGeom>
        </p:spPr>
        <p:txBody>
          <a:bodyPr vert="horz" lIns="92954" tIns="46477" rIns="92954" bIns="46477" rtlCol="0" anchor="b"/>
          <a:lstStyle>
            <a:lvl1pPr algn="r" fontAlgn="auto">
              <a:spcBef>
                <a:spcPts val="0"/>
              </a:spcBef>
              <a:spcAft>
                <a:spcPts val="0"/>
              </a:spcAft>
              <a:defRPr sz="1200" smtClean="0">
                <a:latin typeface="+mn-lt"/>
              </a:defRPr>
            </a:lvl1pPr>
          </a:lstStyle>
          <a:p>
            <a:pPr>
              <a:defRPr/>
            </a:pPr>
            <a:fld id="{4D71581C-1E42-4635-BA0E-F4F7C8D15388}" type="slidenum">
              <a:rPr lang="en-US"/>
              <a:pPr>
                <a:defRPr/>
              </a:pPr>
              <a:t>‹#›</a:t>
            </a:fld>
            <a:endParaRPr lang="en-US"/>
          </a:p>
        </p:txBody>
      </p:sp>
    </p:spTree>
    <p:extLst>
      <p:ext uri="{BB962C8B-B14F-4D97-AF65-F5344CB8AC3E}">
        <p14:creationId xmlns:p14="http://schemas.microsoft.com/office/powerpoint/2010/main" val="169081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694"/>
          </a:xfrm>
          <a:prstGeom prst="rect">
            <a:avLst/>
          </a:prstGeom>
        </p:spPr>
        <p:txBody>
          <a:bodyPr vert="horz" lIns="92954" tIns="46477" rIns="92954"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2"/>
            <a:ext cx="3043343" cy="465694"/>
          </a:xfrm>
          <a:prstGeom prst="rect">
            <a:avLst/>
          </a:prstGeom>
        </p:spPr>
        <p:txBody>
          <a:bodyPr vert="horz" lIns="92954" tIns="46477" rIns="92954" bIns="46477" rtlCol="0"/>
          <a:lstStyle>
            <a:lvl1pPr algn="r" fontAlgn="auto">
              <a:spcBef>
                <a:spcPts val="0"/>
              </a:spcBef>
              <a:spcAft>
                <a:spcPts val="0"/>
              </a:spcAft>
              <a:defRPr sz="1200" smtClean="0">
                <a:latin typeface="+mn-lt"/>
              </a:defRPr>
            </a:lvl1pPr>
          </a:lstStyle>
          <a:p>
            <a:pPr>
              <a:defRPr/>
            </a:pPr>
            <a:fld id="{B72856A9-34A0-4D0E-96DB-E385793B1274}" type="datetimeFigureOut">
              <a:rPr lang="en-US"/>
              <a:pPr>
                <a:defRPr/>
              </a:pPr>
              <a:t>9/14/2023</a:t>
            </a:fld>
            <a:endParaRPr lang="en-US"/>
          </a:p>
        </p:txBody>
      </p:sp>
      <p:sp>
        <p:nvSpPr>
          <p:cNvPr id="4" name="Slide Image Placeholder 3"/>
          <p:cNvSpPr>
            <a:spLocks noGrp="1" noRot="1" noChangeAspect="1"/>
          </p:cNvSpPr>
          <p:nvPr>
            <p:ph type="sldImg" idx="2"/>
          </p:nvPr>
        </p:nvSpPr>
        <p:spPr>
          <a:xfrm>
            <a:off x="1182688" y="696913"/>
            <a:ext cx="4657725" cy="3494087"/>
          </a:xfrm>
          <a:prstGeom prst="rect">
            <a:avLst/>
          </a:prstGeom>
          <a:noFill/>
          <a:ln w="12700">
            <a:solidFill>
              <a:prstClr val="black"/>
            </a:solidFill>
          </a:ln>
        </p:spPr>
        <p:txBody>
          <a:bodyPr vert="horz" lIns="92954" tIns="46477" rIns="92954" bIns="46477" rtlCol="0" anchor="ctr"/>
          <a:lstStyle/>
          <a:p>
            <a:pPr lvl="0"/>
            <a:endParaRPr lang="en-US" noProof="0"/>
          </a:p>
        </p:txBody>
      </p:sp>
      <p:sp>
        <p:nvSpPr>
          <p:cNvPr id="5" name="Notes Placeholder 4"/>
          <p:cNvSpPr>
            <a:spLocks noGrp="1"/>
          </p:cNvSpPr>
          <p:nvPr>
            <p:ph type="body" sz="quarter" idx="3"/>
          </p:nvPr>
        </p:nvSpPr>
        <p:spPr>
          <a:xfrm>
            <a:off x="702310" y="4422502"/>
            <a:ext cx="5618480" cy="4188058"/>
          </a:xfrm>
          <a:prstGeom prst="rect">
            <a:avLst/>
          </a:prstGeom>
        </p:spPr>
        <p:txBody>
          <a:bodyPr vert="horz" lIns="92954" tIns="46477" rIns="92954" bIns="4647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812"/>
            <a:ext cx="3043343" cy="465694"/>
          </a:xfrm>
          <a:prstGeom prst="rect">
            <a:avLst/>
          </a:prstGeom>
        </p:spPr>
        <p:txBody>
          <a:bodyPr vert="horz" lIns="92954" tIns="46477" rIns="92954" bIns="464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1812"/>
            <a:ext cx="3043343" cy="465694"/>
          </a:xfrm>
          <a:prstGeom prst="rect">
            <a:avLst/>
          </a:prstGeom>
        </p:spPr>
        <p:txBody>
          <a:bodyPr vert="horz" lIns="92954" tIns="46477" rIns="92954" bIns="46477" rtlCol="0" anchor="b"/>
          <a:lstStyle>
            <a:lvl1pPr algn="r" fontAlgn="auto">
              <a:spcBef>
                <a:spcPts val="0"/>
              </a:spcBef>
              <a:spcAft>
                <a:spcPts val="0"/>
              </a:spcAft>
              <a:defRPr sz="1200" smtClean="0">
                <a:latin typeface="+mn-lt"/>
              </a:defRPr>
            </a:lvl1pPr>
          </a:lstStyle>
          <a:p>
            <a:pPr>
              <a:defRPr/>
            </a:pPr>
            <a:fld id="{4F6FFD71-0FC1-4B3B-A0F1-6A1FF688BBE5}" type="slidenum">
              <a:rPr lang="en-US"/>
              <a:pPr>
                <a:defRPr/>
              </a:pPr>
              <a:t>‹#›</a:t>
            </a:fld>
            <a:endParaRPr lang="en-US"/>
          </a:p>
        </p:txBody>
      </p:sp>
    </p:spTree>
    <p:extLst>
      <p:ext uri="{BB962C8B-B14F-4D97-AF65-F5344CB8AC3E}">
        <p14:creationId xmlns:p14="http://schemas.microsoft.com/office/powerpoint/2010/main" val="638210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9577" rtl="0" eaLnBrk="1" fontAlgn="auto" latinLnBrk="0" hangingPunct="1">
              <a:lnSpc>
                <a:spcPct val="100000"/>
              </a:lnSpc>
              <a:spcBef>
                <a:spcPts val="0"/>
              </a:spcBef>
              <a:spcAft>
                <a:spcPts val="0"/>
              </a:spcAft>
              <a:buClrTx/>
              <a:buSzTx/>
              <a:buFontTx/>
              <a:buNone/>
              <a:tabLst/>
              <a:defRPr/>
            </a:pPr>
            <a:fld id="{EFD89295-585E-46E7-BD50-F337FB5AC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957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4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2.wdp"/></Relationships>
</file>

<file path=ppt/slideLayouts/_rels/slideLayout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 Id="rId4" Type="http://schemas.microsoft.com/office/2007/relationships/hdphoto" Target="../media/hdphoto2.wdp"/></Relationships>
</file>

<file path=ppt/slideLayouts/_rels/slideLayout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450474" y="755274"/>
            <a:ext cx="1225926" cy="1225926"/>
          </a:xfrm>
          <a:prstGeom prst="rect">
            <a:avLst/>
          </a:prstGeom>
        </p:spPr>
      </p:pic>
      <p:sp>
        <p:nvSpPr>
          <p:cNvPr id="17" name="Text Placeholder 16"/>
          <p:cNvSpPr>
            <a:spLocks noGrp="1"/>
          </p:cNvSpPr>
          <p:nvPr>
            <p:ph type="body" sz="quarter" idx="10" hasCustomPrompt="1"/>
          </p:nvPr>
        </p:nvSpPr>
        <p:spPr>
          <a:xfrm>
            <a:off x="533400" y="2195286"/>
            <a:ext cx="7772400" cy="1081314"/>
          </a:xfrm>
        </p:spPr>
        <p:txBody>
          <a:bodyPr/>
          <a:lstStyle>
            <a:lvl1pPr marL="0" indent="0">
              <a:buNone/>
              <a:defRPr sz="6000" i="1"/>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Presentation Title</a:t>
            </a:r>
          </a:p>
        </p:txBody>
      </p:sp>
      <p:sp>
        <p:nvSpPr>
          <p:cNvPr id="19" name="Text Placeholder 18"/>
          <p:cNvSpPr>
            <a:spLocks noGrp="1"/>
          </p:cNvSpPr>
          <p:nvPr>
            <p:ph type="body" sz="quarter" idx="11" hasCustomPrompt="1"/>
          </p:nvPr>
        </p:nvSpPr>
        <p:spPr>
          <a:xfrm>
            <a:off x="533400" y="3276600"/>
            <a:ext cx="7772400" cy="1143000"/>
          </a:xfrm>
        </p:spPr>
        <p:txBody>
          <a:bodyPr/>
          <a:lstStyle>
            <a:lvl1pPr marL="0" indent="0">
              <a:buNone/>
              <a:defRPr sz="4000" i="1"/>
            </a:lvl1pPr>
            <a:lvl2pPr marL="457200" indent="0">
              <a:buNone/>
              <a:defRPr sz="4800" i="1"/>
            </a:lvl2pPr>
            <a:lvl3pPr marL="914400" indent="0">
              <a:buNone/>
              <a:defRPr sz="4800" i="1"/>
            </a:lvl3pPr>
            <a:lvl4pPr marL="1371600" indent="0">
              <a:buNone/>
              <a:defRPr sz="4800" i="1"/>
            </a:lvl4pPr>
            <a:lvl5pPr marL="1828800" indent="0">
              <a:buNone/>
              <a:defRPr sz="4800" i="1"/>
            </a:lvl5pPr>
          </a:lstStyle>
          <a:p>
            <a:pPr lvl="0"/>
            <a:r>
              <a:rPr lang="en-US" dirty="0"/>
              <a:t>Presentation Subtitle</a:t>
            </a:r>
            <a:endParaRPr lang="en-CA" dirty="0"/>
          </a:p>
        </p:txBody>
      </p:sp>
      <p:sp>
        <p:nvSpPr>
          <p:cNvPr id="21" name="Text Placeholder 20"/>
          <p:cNvSpPr>
            <a:spLocks noGrp="1"/>
          </p:cNvSpPr>
          <p:nvPr>
            <p:ph type="body" sz="quarter" idx="12" hasCustomPrompt="1"/>
          </p:nvPr>
        </p:nvSpPr>
        <p:spPr>
          <a:xfrm>
            <a:off x="533400" y="4648200"/>
            <a:ext cx="7772400" cy="1219200"/>
          </a:xfrm>
          <a:prstGeom prst="round2Diag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000" i="1" smtClean="0">
                <a:solidFill>
                  <a:srgbClr val="373321"/>
                </a:solidFill>
                <a:latin typeface="+mj-lt"/>
              </a:defRPr>
            </a:lvl1pPr>
            <a:lvl2pPr marL="171450" indent="0">
              <a:buNone/>
              <a:defRPr lang="en-US" smtClean="0">
                <a:solidFill>
                  <a:schemeClr val="lt1"/>
                </a:solidFill>
                <a:latin typeface="+mn-lt"/>
              </a:defRPr>
            </a:lvl2pPr>
            <a:lvl3pPr marL="685800" indent="0">
              <a:buNone/>
              <a:defRPr lang="en-US" smtClean="0">
                <a:solidFill>
                  <a:schemeClr val="lt1"/>
                </a:solidFill>
                <a:latin typeface="+mn-lt"/>
              </a:defRPr>
            </a:lvl3pPr>
            <a:lvl4pPr marL="1143000" indent="0">
              <a:buNone/>
              <a:defRPr lang="en-US" smtClean="0">
                <a:solidFill>
                  <a:schemeClr val="lt1"/>
                </a:solidFill>
                <a:latin typeface="+mn-lt"/>
              </a:defRPr>
            </a:lvl4pPr>
            <a:lvl5pPr marL="1600200" indent="0">
              <a:buNone/>
              <a:defRPr lang="en-CA">
                <a:solidFill>
                  <a:schemeClr val="lt1"/>
                </a:solidFill>
                <a:latin typeface="+mn-lt"/>
              </a:defRPr>
            </a:lvl5pPr>
          </a:lstStyle>
          <a:p>
            <a:pPr lvl="0">
              <a:spcBef>
                <a:spcPct val="0"/>
              </a:spcBef>
            </a:pPr>
            <a:r>
              <a:rPr lang="en-US" dirty="0"/>
              <a:t>Presenter Name</a:t>
            </a:r>
          </a:p>
          <a:p>
            <a:pPr lvl="0">
              <a:spcBef>
                <a:spcPct val="0"/>
              </a:spcBef>
            </a:pPr>
            <a:r>
              <a:rPr lang="en-US" dirty="0"/>
              <a:t>Title</a:t>
            </a:r>
            <a:endParaRPr lang="en-CA" dirty="0"/>
          </a:p>
        </p:txBody>
      </p:sp>
    </p:spTree>
    <p:extLst>
      <p:ext uri="{BB962C8B-B14F-4D97-AF65-F5344CB8AC3E}">
        <p14:creationId xmlns:p14="http://schemas.microsoft.com/office/powerpoint/2010/main" val="101493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2590800" y="889000"/>
            <a:ext cx="6781800" cy="1016000"/>
          </a:xfrm>
        </p:spPr>
        <p:txBody>
          <a:bodyPr/>
          <a:lstStyle/>
          <a:p>
            <a:r>
              <a:rPr lang="en-US" dirty="0"/>
              <a:t>Click to edit Master title style</a:t>
            </a:r>
          </a:p>
        </p:txBody>
      </p:sp>
      <p:sp>
        <p:nvSpPr>
          <p:cNvPr id="4" name="Content Placeholder 3"/>
          <p:cNvSpPr>
            <a:spLocks noGrp="1"/>
          </p:cNvSpPr>
          <p:nvPr>
            <p:ph sz="quarter" idx="10"/>
          </p:nvPr>
        </p:nvSpPr>
        <p:spPr>
          <a:xfrm>
            <a:off x="1752600" y="2209800"/>
            <a:ext cx="76962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9064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2"/>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A65158B1-8898-4852-8B1B-C321C83CDC20}" type="datetimeFigureOut">
              <a:rPr lang="en-US"/>
              <a:pPr>
                <a:defRPr/>
              </a:pPr>
              <a:t>9/14/2023</a:t>
            </a:fld>
            <a:endParaRPr lang="en-US"/>
          </a:p>
        </p:txBody>
      </p:sp>
      <p:sp>
        <p:nvSpPr>
          <p:cNvPr id="12" name="Footer Placeholder 3"/>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3" name="Slide Number Placeholder 4"/>
          <p:cNvSpPr>
            <a:spLocks noGrp="1"/>
          </p:cNvSpPr>
          <p:nvPr>
            <p:ph type="sldNum" sz="quarter" idx="12"/>
          </p:nvPr>
        </p:nvSpPr>
        <p:spPr>
          <a:xfrm>
            <a:off x="6553200" y="6416675"/>
            <a:ext cx="2133600" cy="365125"/>
          </a:xfrm>
          <a:prstGeom prst="rect">
            <a:avLst/>
          </a:prstGeom>
        </p:spPr>
        <p:txBody>
          <a:bodyPr/>
          <a:lstStyle>
            <a:lvl1pPr>
              <a:defRPr/>
            </a:lvl1pPr>
          </a:lstStyle>
          <a:p>
            <a:pPr>
              <a:defRPr/>
            </a:pPr>
            <a:fld id="{73A96E01-BD7F-4EEE-8672-51A374FE76EC}" type="slidenum">
              <a:rPr lang="en-US" altLang="en-US"/>
              <a:pPr>
                <a:defRPr/>
              </a:pPr>
              <a:t>‹#›</a:t>
            </a:fld>
            <a:endParaRPr lang="en-US" altLang="en-US"/>
          </a:p>
        </p:txBody>
      </p:sp>
    </p:spTree>
    <p:extLst>
      <p:ext uri="{BB962C8B-B14F-4D97-AF65-F5344CB8AC3E}">
        <p14:creationId xmlns:p14="http://schemas.microsoft.com/office/powerpoint/2010/main" val="1995898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718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Title and Content6">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42264"/>
          <a:stretch/>
        </p:blipFill>
        <p:spPr>
          <a:xfrm>
            <a:off x="0" y="3124200"/>
            <a:ext cx="9144000" cy="37338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7700" y="6019800"/>
            <a:ext cx="800100" cy="5334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dirty="0"/>
              <a:t>Click to edit Master title style</a:t>
            </a:r>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1417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30375"/>
            <a:ext cx="7543800" cy="2308225"/>
          </a:xfrm>
          <a:effectLst/>
        </p:spPr>
        <p:txBody>
          <a:bodyPr>
            <a:noAutofit/>
          </a:bodyPr>
          <a:lstStyle>
            <a:lvl1pPr>
              <a:defRPr sz="5400">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762000" y="4495800"/>
            <a:ext cx="75438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sz="1000" smtClean="0">
                <a:solidFill>
                  <a:schemeClr val="bg1"/>
                </a:solidFill>
                <a:latin typeface="+mn-lt"/>
              </a:defRPr>
            </a:lvl1pPr>
          </a:lstStyle>
          <a:p>
            <a:pPr>
              <a:defRPr/>
            </a:pPr>
            <a:fld id="{EA612F8D-39B6-4B06-A68C-2CED7CB40ECC}" type="datetimeFigureOut">
              <a:rPr lang="en-US"/>
              <a:pPr>
                <a:defRPr/>
              </a:pPr>
              <a:t>9/14/2023</a:t>
            </a:fld>
            <a:endParaRPr lang="en-US"/>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sz="1000" dirty="0">
                <a:solidFill>
                  <a:schemeClr val="bg1"/>
                </a:solidFill>
                <a:latin typeface="+mn-lt"/>
              </a:defRPr>
            </a:lvl1pPr>
          </a:lstStyle>
          <a:p>
            <a:pPr>
              <a:defRPr/>
            </a:pPr>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sz="1000" smtClean="0">
                <a:solidFill>
                  <a:schemeClr val="bg1"/>
                </a:solidFill>
                <a:latin typeface="+mn-lt"/>
              </a:defRPr>
            </a:lvl1pPr>
          </a:lstStyle>
          <a:p>
            <a:pPr>
              <a:defRPr/>
            </a:pPr>
            <a:fld id="{31806E18-9C89-4DF9-981C-68129960BC67}" type="slidenum">
              <a:rPr lang="en-US"/>
              <a:pPr>
                <a:defRPr/>
              </a:pPr>
              <a:t>‹#›</a:t>
            </a:fld>
            <a:endParaRPr lang="en-US" dirty="0"/>
          </a:p>
        </p:txBody>
      </p:sp>
    </p:spTree>
    <p:extLst>
      <p:ext uri="{BB962C8B-B14F-4D97-AF65-F5344CB8AC3E}">
        <p14:creationId xmlns:p14="http://schemas.microsoft.com/office/powerpoint/2010/main" val="41363894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2887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3D75958-3499-4E1C-999C-F4E31070678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5061583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75958-3499-4E1C-999C-F4E31070678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8459415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D75958-3499-4E1C-999C-F4E31070678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1362268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D75958-3499-4E1C-999C-F4E310706787}"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23958281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75958-3499-4E1C-999C-F4E310706787}"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176505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Header 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0" y="4343400"/>
            <a:ext cx="9144000" cy="2641600"/>
          </a:xfrm>
          <a:prstGeom prst="rect">
            <a:avLst/>
          </a:prstGeom>
          <a:gradFill>
            <a:gsLst>
              <a:gs pos="79000">
                <a:srgbClr val="463691"/>
              </a:gs>
              <a:gs pos="0">
                <a:srgbClr val="E8F0F1">
                  <a:lumMod val="0"/>
                  <a:lumOff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val="18248573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75958-3499-4E1C-999C-F4E310706787}"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10916357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75958-3499-4E1C-999C-F4E310706787}"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20362407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D75958-3499-4E1C-999C-F4E310706787}"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36196055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D75958-3499-4E1C-999C-F4E310706787}"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4747279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75958-3499-4E1C-999C-F4E31070678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1674963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75958-3499-4E1C-999C-F4E31070678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AFF4D-45A9-4A2B-BADA-E20C4B7CBDE7}" type="slidenum">
              <a:rPr lang="en-US" smtClean="0"/>
              <a:t>‹#›</a:t>
            </a:fld>
            <a:endParaRPr lang="en-US"/>
          </a:p>
        </p:txBody>
      </p:sp>
    </p:spTree>
    <p:extLst>
      <p:ext uri="{BB962C8B-B14F-4D97-AF65-F5344CB8AC3E}">
        <p14:creationId xmlns:p14="http://schemas.microsoft.com/office/powerpoint/2010/main" val="3210683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and Content Left No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solidFill>
            <a:srgbClr val="FFFFFF">
              <a:alpha val="69804"/>
            </a:srgbClr>
          </a:solidFill>
          <a:ln w="9525">
            <a:noFill/>
            <a:miter lim="800000"/>
            <a:headEnd/>
            <a:tailEnd/>
          </a:ln>
        </p:spPr>
        <p:txBody>
          <a:bodyPr vert="horz" wrap="square" lIns="91440" tIns="182880" rIns="91440" bIns="182880" numCol="1" anchor="t" anchorCtr="0" compatLnSpc="1">
            <a:prstTxWarp prst="textNoShape">
              <a:avLst/>
            </a:prstTxWarp>
          </a:bodyPr>
          <a:lstStyle>
            <a:lvl1pPr>
              <a:defRPr lang="en-US" dirty="0" smtClean="0">
                <a:solidFill>
                  <a:schemeClr val="accent1">
                    <a:lumMod val="50000"/>
                  </a:schemeClr>
                </a:solidFill>
                <a:latin typeface="+mj-lt"/>
              </a:defRPr>
            </a:lvl1pPr>
            <a:lvl2pPr>
              <a:defRPr lang="en-US" dirty="0" smtClean="0">
                <a:solidFill>
                  <a:schemeClr val="accent1">
                    <a:lumMod val="50000"/>
                  </a:schemeClr>
                </a:solidFill>
                <a:latin typeface="+mj-lt"/>
              </a:defRPr>
            </a:lvl2pPr>
            <a:lvl3pPr>
              <a:defRPr lang="en-US" dirty="0" smtClean="0">
                <a:solidFill>
                  <a:schemeClr val="accent1">
                    <a:lumMod val="50000"/>
                  </a:schemeClr>
                </a:solidFill>
                <a:latin typeface="+mj-lt"/>
              </a:defRPr>
            </a:lvl3pPr>
            <a:lvl4pPr>
              <a:defRPr lang="en-US" dirty="0" smtClean="0">
                <a:solidFill>
                  <a:schemeClr val="accent1">
                    <a:lumMod val="50000"/>
                  </a:schemeClr>
                </a:solidFill>
                <a:latin typeface="+mj-lt"/>
              </a:defRPr>
            </a:lvl4pPr>
            <a:lvl5pPr>
              <a:defRPr lang="en-US" dirty="0">
                <a:solidFill>
                  <a:schemeClr val="accent1">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7"/>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7"/>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3600" i="1"/>
            </a:lvl1pPr>
          </a:lstStyle>
          <a:p>
            <a:r>
              <a:rPr lang="en-US" dirty="0"/>
              <a:t>Click to edit Master title style</a:t>
            </a:r>
          </a:p>
        </p:txBody>
      </p:sp>
    </p:spTree>
    <p:extLst>
      <p:ext uri="{BB962C8B-B14F-4D97-AF65-F5344CB8AC3E}">
        <p14:creationId xmlns:p14="http://schemas.microsoft.com/office/powerpoint/2010/main" val="1917932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304800" y="168166"/>
            <a:ext cx="8382000" cy="1265238"/>
          </a:xfrm>
        </p:spPr>
        <p:txBody>
          <a:bodyPr/>
          <a:lstStyle/>
          <a:p>
            <a:r>
              <a:rPr lang="en-US" dirty="0"/>
              <a:t>Click to edit Master title style</a:t>
            </a:r>
          </a:p>
        </p:txBody>
      </p:sp>
    </p:spTree>
    <p:extLst>
      <p:ext uri="{BB962C8B-B14F-4D97-AF65-F5344CB8AC3E}">
        <p14:creationId xmlns:p14="http://schemas.microsoft.com/office/powerpoint/2010/main" val="306827137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Blank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199"/>
            <a:ext cx="8382000" cy="4816475"/>
          </a:xfrm>
          <a:prstGeom prst="rect">
            <a:avLst/>
          </a:prstGeom>
          <a:solidFill>
            <a:srgbClr val="FFFFFF">
              <a:alpha val="69804"/>
            </a:srgbClr>
          </a:solidFill>
        </p:spPr>
        <p:txBody>
          <a:bodyPr tIns="182880" bIns="182880"/>
          <a:lstStyle>
            <a:lvl1pPr>
              <a:defRPr>
                <a:solidFill>
                  <a:schemeClr val="accent1">
                    <a:lumMod val="50000"/>
                  </a:schemeClr>
                </a:solidFill>
                <a:latin typeface="+mj-lt"/>
              </a:defRPr>
            </a:lvl1pPr>
            <a:lvl2pPr>
              <a:defRPr>
                <a:solidFill>
                  <a:schemeClr val="accent1">
                    <a:lumMod val="50000"/>
                  </a:schemeClr>
                </a:solidFill>
                <a:latin typeface="+mj-lt"/>
              </a:defRPr>
            </a:lvl2pPr>
            <a:lvl3pPr>
              <a:defRPr>
                <a:solidFill>
                  <a:schemeClr val="accent1">
                    <a:lumMod val="50000"/>
                  </a:schemeClr>
                </a:solidFill>
                <a:latin typeface="+mj-lt"/>
              </a:defRPr>
            </a:lvl3pPr>
            <a:lvl4pPr>
              <a:defRPr>
                <a:solidFill>
                  <a:schemeClr val="accent1">
                    <a:lumMod val="50000"/>
                  </a:schemeClr>
                </a:solidFill>
                <a:latin typeface="+mj-lt"/>
              </a:defRPr>
            </a:lvl4pPr>
            <a:lvl5pPr>
              <a:defRPr>
                <a:solidFill>
                  <a:schemeClr val="accent1">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7"/>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7"/>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3600" i="1"/>
            </a:lvl1pPr>
          </a:lstStyle>
          <a:p>
            <a:r>
              <a:rPr lang="en-US" dirty="0"/>
              <a:t>Click to edit Master title style</a:t>
            </a:r>
          </a:p>
        </p:txBody>
      </p:sp>
    </p:spTree>
    <p:extLst>
      <p:ext uri="{BB962C8B-B14F-4D97-AF65-F5344CB8AC3E}">
        <p14:creationId xmlns:p14="http://schemas.microsoft.com/office/powerpoint/2010/main" val="212645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584202"/>
            <a:ext cx="7315200" cy="1265239"/>
          </a:xfrm>
        </p:spPr>
        <p:txBody>
          <a:bodyPr/>
          <a:lstStyle>
            <a:lvl1pPr>
              <a:defRPr b="1">
                <a:solidFill>
                  <a:srgbClr val="463691"/>
                </a:solidFill>
              </a:defRPr>
            </a:lvl1pPr>
          </a:lstStyle>
          <a:p>
            <a:r>
              <a:rPr lang="en-US" dirty="0"/>
              <a:t>Click to edit Master title style</a:t>
            </a:r>
          </a:p>
        </p:txBody>
      </p:sp>
      <p:sp>
        <p:nvSpPr>
          <p:cNvPr id="5" name="Content Placeholder 2"/>
          <p:cNvSpPr>
            <a:spLocks noGrp="1"/>
          </p:cNvSpPr>
          <p:nvPr>
            <p:ph idx="1"/>
          </p:nvPr>
        </p:nvSpPr>
        <p:spPr>
          <a:xfrm>
            <a:off x="1828800" y="2006600"/>
            <a:ext cx="7315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val="67863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304800" y="168166"/>
            <a:ext cx="8382000" cy="1265238"/>
          </a:xfrm>
        </p:spPr>
        <p:txBody>
          <a:bodyPr/>
          <a:lstStyle/>
          <a:p>
            <a:r>
              <a:rPr lang="en-US" dirty="0"/>
              <a:t>Click to edit Master title style</a:t>
            </a:r>
          </a:p>
        </p:txBody>
      </p:sp>
    </p:spTree>
    <p:extLst>
      <p:ext uri="{BB962C8B-B14F-4D97-AF65-F5344CB8AC3E}">
        <p14:creationId xmlns:p14="http://schemas.microsoft.com/office/powerpoint/2010/main" val="2326411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211020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US"/>
              <a:t>Click to edit Master title style</a:t>
            </a:r>
          </a:p>
        </p:txBody>
      </p:sp>
      <p:sp>
        <p:nvSpPr>
          <p:cNvPr id="7" name="Rectangle 6"/>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2" descr="\\06-CLS-01\Users\DTremblay\Desktop\COL logos New\PDF files download\COL_Logo_Crest_white_cmy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7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381000" y="0"/>
            <a:ext cx="8229600" cy="1265238"/>
          </a:xfrm>
        </p:spPr>
        <p:txBody>
          <a:bodyPr/>
          <a:lstStyle>
            <a:lvl1pPr>
              <a:defRPr b="1">
                <a:solidFill>
                  <a:srgbClr val="005000"/>
                </a:solidFill>
              </a:defRPr>
            </a:lvl1pPr>
          </a:lstStyle>
          <a:p>
            <a:r>
              <a:rPr lang="en-US" dirty="0"/>
              <a:t>Click to edit Master title style</a:t>
            </a:r>
          </a:p>
        </p:txBody>
      </p:sp>
    </p:spTree>
    <p:extLst>
      <p:ext uri="{BB962C8B-B14F-4D97-AF65-F5344CB8AC3E}">
        <p14:creationId xmlns:p14="http://schemas.microsoft.com/office/powerpoint/2010/main" val="3122414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Content6">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42264"/>
          <a:stretch/>
        </p:blipFill>
        <p:spPr>
          <a:xfrm>
            <a:off x="0" y="3124200"/>
            <a:ext cx="9144000" cy="37338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7700" y="6019800"/>
            <a:ext cx="800100" cy="5334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dirty="0"/>
              <a:t>Click to edit Master title style</a:t>
            </a:r>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2107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30375"/>
            <a:ext cx="7543800" cy="2308225"/>
          </a:xfrm>
          <a:effectLst/>
        </p:spPr>
        <p:txBody>
          <a:bodyPr>
            <a:noAutofit/>
          </a:bodyPr>
          <a:lstStyle>
            <a:lvl1pPr>
              <a:defRPr sz="5400">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762000" y="4495800"/>
            <a:ext cx="75438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sz="1000" smtClean="0">
                <a:solidFill>
                  <a:schemeClr val="bg1"/>
                </a:solidFill>
                <a:latin typeface="+mn-lt"/>
              </a:defRPr>
            </a:lvl1pPr>
          </a:lstStyle>
          <a:p>
            <a:pPr>
              <a:defRPr/>
            </a:pPr>
            <a:fld id="{EA612F8D-39B6-4B06-A68C-2CED7CB40ECC}" type="datetimeFigureOut">
              <a:rPr lang="en-US"/>
              <a:pPr>
                <a:defRPr/>
              </a:pPr>
              <a:t>9/14/2023</a:t>
            </a:fld>
            <a:endParaRPr lang="en-US"/>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sz="1000" dirty="0">
                <a:solidFill>
                  <a:schemeClr val="bg1"/>
                </a:solidFill>
                <a:latin typeface="+mn-lt"/>
              </a:defRPr>
            </a:lvl1pPr>
          </a:lstStyle>
          <a:p>
            <a:pPr>
              <a:defRPr/>
            </a:pPr>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sz="1000" smtClean="0">
                <a:solidFill>
                  <a:schemeClr val="bg1"/>
                </a:solidFill>
                <a:latin typeface="+mn-lt"/>
              </a:defRPr>
            </a:lvl1pPr>
          </a:lstStyle>
          <a:p>
            <a:pPr>
              <a:defRPr/>
            </a:pPr>
            <a:fld id="{31806E18-9C89-4DF9-981C-68129960BC67}" type="slidenum">
              <a:rPr lang="en-US"/>
              <a:pPr>
                <a:defRPr/>
              </a:pPr>
              <a:t>‹#›</a:t>
            </a:fld>
            <a:endParaRPr lang="en-US" dirty="0"/>
          </a:p>
        </p:txBody>
      </p:sp>
    </p:spTree>
    <p:extLst>
      <p:ext uri="{BB962C8B-B14F-4D97-AF65-F5344CB8AC3E}">
        <p14:creationId xmlns:p14="http://schemas.microsoft.com/office/powerpoint/2010/main" val="409163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03EA6F-09DB-443B-B17A-76613FDF79B8}"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46104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olour Background">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580" t="19954" r="25889" b="1847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94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9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3EA6F-09DB-443B-B17A-76613FDF79B8}"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419903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51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416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617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EA6F-09DB-443B-B17A-76613FDF79B8}"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A949-CD2C-4590-B090-BB94B8C913C7}" type="slidenum">
              <a:rPr lang="en-US" smtClean="0"/>
              <a:t>‹#›</a:t>
            </a:fld>
            <a:endParaRPr lang="en-US"/>
          </a:p>
        </p:txBody>
      </p:sp>
    </p:spTree>
    <p:extLst>
      <p:ext uri="{BB962C8B-B14F-4D97-AF65-F5344CB8AC3E}">
        <p14:creationId xmlns:p14="http://schemas.microsoft.com/office/powerpoint/2010/main" val="23275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D03EA6F-09DB-443B-B17A-76613FDF79B8}"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128392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D03EA6F-09DB-443B-B17A-76613FDF79B8}"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3505429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49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2"/>
            <a:ext cx="7886700" cy="6857999"/>
          </a:xfrm>
        </p:spPr>
        <p:txBody>
          <a:bodyPr anchor="ctr" anchorCtr="0">
            <a:normAutofit/>
          </a:bodyPr>
          <a:lstStyle>
            <a:lvl1pPr algn="ctr">
              <a:defRPr sz="7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51149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580" t="19954" r="25889" b="1847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userDrawn="1"/>
        </p:nvSpPr>
        <p:spPr bwMode="auto">
          <a:xfrm>
            <a:off x="2296638" y="2362201"/>
            <a:ext cx="4550724" cy="2133599"/>
          </a:xfrm>
          <a:prstGeom prst="round2DiagRect">
            <a:avLst/>
          </a:prstGeom>
          <a:solidFill>
            <a:srgbClr val="FFFFFF">
              <a:alpha val="69804"/>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6000" b="1" i="1" kern="1200" cap="all">
                <a:solidFill>
                  <a:schemeClr val="tx1"/>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US" sz="4800" b="0" cap="none" dirty="0"/>
              <a:t>Section Title</a:t>
            </a:r>
          </a:p>
        </p:txBody>
      </p:sp>
    </p:spTree>
    <p:extLst>
      <p:ext uri="{BB962C8B-B14F-4D97-AF65-F5344CB8AC3E}">
        <p14:creationId xmlns:p14="http://schemas.microsoft.com/office/powerpoint/2010/main" val="3369770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6F4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91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Vertical Text">
    <p:bg>
      <p:bgPr>
        <a:solidFill>
          <a:srgbClr val="F3F2F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7C8985-E280-4312-B8F7-F76D35287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20058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Left +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a:lstStyle>
            <a:lvl1pP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7"/>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7"/>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3000" i="1"/>
            </a:lvl1pPr>
          </a:lstStyle>
          <a:p>
            <a:r>
              <a:rPr lang="en-US" dirty="0"/>
              <a:t>Click to edit Master title style</a:t>
            </a:r>
          </a:p>
        </p:txBody>
      </p:sp>
    </p:spTree>
    <p:extLst>
      <p:ext uri="{BB962C8B-B14F-4D97-AF65-F5344CB8AC3E}">
        <p14:creationId xmlns:p14="http://schemas.microsoft.com/office/powerpoint/2010/main" val="2641833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Blank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6" y="6176965"/>
            <a:ext cx="604303" cy="681037"/>
          </a:xfrm>
          <a:prstGeom prst="rect">
            <a:avLst/>
          </a:prstGeom>
        </p:spPr>
      </p:pic>
      <p:sp>
        <p:nvSpPr>
          <p:cNvPr id="7" name="Title 6">
            <a:extLst>
              <a:ext uri="{FF2B5EF4-FFF2-40B4-BE49-F238E27FC236}">
                <a16:creationId xmlns:a16="http://schemas.microsoft.com/office/drawing/2014/main" id="{DE2666A1-610A-4079-A759-A5F5596BC4C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27802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Blank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C71C48-5897-4F8B-8E59-D833F3A8C1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6" y="6176965"/>
            <a:ext cx="604303" cy="681037"/>
          </a:xfrm>
          <a:prstGeom prst="rect">
            <a:avLst/>
          </a:prstGeom>
        </p:spPr>
      </p:pic>
      <p:sp>
        <p:nvSpPr>
          <p:cNvPr id="3" name="Title 1">
            <a:extLst>
              <a:ext uri="{FF2B5EF4-FFF2-40B4-BE49-F238E27FC236}">
                <a16:creationId xmlns:a16="http://schemas.microsoft.com/office/drawing/2014/main" id="{06783C61-074F-4F1E-B5A4-77188723C92F}"/>
              </a:ext>
            </a:extLst>
          </p:cNvPr>
          <p:cNvSpPr>
            <a:spLocks noGrp="1"/>
          </p:cNvSpPr>
          <p:nvPr>
            <p:ph type="title"/>
          </p:nvPr>
        </p:nvSpPr>
        <p:spPr>
          <a:xfrm>
            <a:off x="628650" y="365128"/>
            <a:ext cx="7886700" cy="1325563"/>
          </a:xfrm>
        </p:spPr>
        <p:txBody>
          <a:bodyPr/>
          <a:lstStyle>
            <a:lvl1pPr>
              <a:defRPr b="0"/>
            </a:lvl1pPr>
          </a:lstStyle>
          <a:p>
            <a:r>
              <a:rPr lang="en-US" dirty="0"/>
              <a:t>Click to edit Master title style</a:t>
            </a:r>
          </a:p>
        </p:txBody>
      </p:sp>
      <p:sp>
        <p:nvSpPr>
          <p:cNvPr id="4" name="Content Placeholder 2">
            <a:extLst>
              <a:ext uri="{FF2B5EF4-FFF2-40B4-BE49-F238E27FC236}">
                <a16:creationId xmlns:a16="http://schemas.microsoft.com/office/drawing/2014/main" id="{4BA08D53-B442-4B98-864E-700A0ECBD2EA}"/>
              </a:ext>
            </a:extLst>
          </p:cNvPr>
          <p:cNvSpPr>
            <a:spLocks noGrp="1"/>
          </p:cNvSpPr>
          <p:nvPr>
            <p:ph idx="1"/>
          </p:nvPr>
        </p:nvSpPr>
        <p:spPr>
          <a:xfrm>
            <a:off x="628650" y="1825625"/>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53137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03EA6F-09DB-443B-B17A-76613FDF79B8}"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1598549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98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3EA6F-09DB-443B-B17A-76613FDF79B8}"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3264016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13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60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eft +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4112284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84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EA6F-09DB-443B-B17A-76613FDF79B8}"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A949-CD2C-4590-B090-BB94B8C913C7}" type="slidenum">
              <a:rPr lang="en-US" smtClean="0"/>
              <a:t>‹#›</a:t>
            </a:fld>
            <a:endParaRPr lang="en-US"/>
          </a:p>
        </p:txBody>
      </p:sp>
    </p:spTree>
    <p:extLst>
      <p:ext uri="{BB962C8B-B14F-4D97-AF65-F5344CB8AC3E}">
        <p14:creationId xmlns:p14="http://schemas.microsoft.com/office/powerpoint/2010/main" val="142361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D03EA6F-09DB-443B-B17A-76613FDF79B8}"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1582229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D03EA6F-09DB-443B-B17A-76613FDF79B8}"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688710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19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6F4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0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and Vertical Text">
    <p:bg>
      <p:bgPr>
        <a:solidFill>
          <a:srgbClr val="F3F2F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82C76-4756-4E73-8A72-734456697F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35700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Left +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a:lstStyle>
            <a:lvl1pP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7"/>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7"/>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3000" i="1"/>
            </a:lvl1pPr>
          </a:lstStyle>
          <a:p>
            <a:r>
              <a:rPr lang="en-US" dirty="0"/>
              <a:t>Click to edit Master title style</a:t>
            </a:r>
          </a:p>
        </p:txBody>
      </p:sp>
    </p:spTree>
    <p:extLst>
      <p:ext uri="{BB962C8B-B14F-4D97-AF65-F5344CB8AC3E}">
        <p14:creationId xmlns:p14="http://schemas.microsoft.com/office/powerpoint/2010/main" val="108169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Blank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6" y="6176965"/>
            <a:ext cx="604303" cy="681037"/>
          </a:xfrm>
          <a:prstGeom prst="rect">
            <a:avLst/>
          </a:prstGeom>
        </p:spPr>
      </p:pic>
      <p:sp>
        <p:nvSpPr>
          <p:cNvPr id="7" name="Title 6">
            <a:extLst>
              <a:ext uri="{FF2B5EF4-FFF2-40B4-BE49-F238E27FC236}">
                <a16:creationId xmlns:a16="http://schemas.microsoft.com/office/drawing/2014/main" id="{DE2666A1-610A-4079-A759-A5F5596BC4C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27241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Blank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1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spTree>
    <p:extLst>
      <p:ext uri="{BB962C8B-B14F-4D97-AF65-F5344CB8AC3E}">
        <p14:creationId xmlns:p14="http://schemas.microsoft.com/office/powerpoint/2010/main" val="3478008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7"/>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7"/>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3600" i="1"/>
            </a:lvl1pPr>
          </a:lstStyle>
          <a:p>
            <a:r>
              <a:rPr lang="en-US" dirty="0"/>
              <a:t>Click to edit Master title style</a:t>
            </a:r>
          </a:p>
        </p:txBody>
      </p:sp>
    </p:spTree>
    <p:extLst>
      <p:ext uri="{BB962C8B-B14F-4D97-AF65-F5344CB8AC3E}">
        <p14:creationId xmlns:p14="http://schemas.microsoft.com/office/powerpoint/2010/main" val="3795446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16"/>
          <p:cNvSpPr>
            <a:spLocks noGrp="1"/>
          </p:cNvSpPr>
          <p:nvPr>
            <p:ph type="body" sz="quarter" idx="10" hasCustomPrompt="1"/>
          </p:nvPr>
        </p:nvSpPr>
        <p:spPr>
          <a:xfrm>
            <a:off x="533400" y="2195286"/>
            <a:ext cx="7772400" cy="1081314"/>
          </a:xfrm>
        </p:spPr>
        <p:txBody>
          <a:bodyPr/>
          <a:lstStyle>
            <a:lvl1pPr marL="0" indent="0">
              <a:buNone/>
              <a:defRPr sz="6000" i="1">
                <a:solidFill>
                  <a:schemeClr val="tx2"/>
                </a:solidFill>
              </a:defRPr>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Presentation Title</a:t>
            </a:r>
          </a:p>
        </p:txBody>
      </p:sp>
      <p:sp>
        <p:nvSpPr>
          <p:cNvPr id="19" name="Text Placeholder 18"/>
          <p:cNvSpPr>
            <a:spLocks noGrp="1"/>
          </p:cNvSpPr>
          <p:nvPr>
            <p:ph type="body" sz="quarter" idx="11" hasCustomPrompt="1"/>
          </p:nvPr>
        </p:nvSpPr>
        <p:spPr>
          <a:xfrm>
            <a:off x="533400" y="3276600"/>
            <a:ext cx="7772400" cy="1143000"/>
          </a:xfrm>
        </p:spPr>
        <p:txBody>
          <a:bodyPr/>
          <a:lstStyle>
            <a:lvl1pPr marL="0" indent="0">
              <a:buNone/>
              <a:defRPr sz="4000" i="1">
                <a:solidFill>
                  <a:schemeClr val="tx2"/>
                </a:solidFill>
              </a:defRPr>
            </a:lvl1pPr>
            <a:lvl2pPr marL="457200" indent="0">
              <a:buNone/>
              <a:defRPr sz="4800" i="1"/>
            </a:lvl2pPr>
            <a:lvl3pPr marL="914400" indent="0">
              <a:buNone/>
              <a:defRPr sz="4800" i="1"/>
            </a:lvl3pPr>
            <a:lvl4pPr marL="1371600" indent="0">
              <a:buNone/>
              <a:defRPr sz="4800" i="1"/>
            </a:lvl4pPr>
            <a:lvl5pPr marL="1828800" indent="0">
              <a:buNone/>
              <a:defRPr sz="4800" i="1"/>
            </a:lvl5pPr>
          </a:lstStyle>
          <a:p>
            <a:pPr lvl="0"/>
            <a:r>
              <a:rPr lang="en-US" dirty="0"/>
              <a:t>Presentation Subtitle</a:t>
            </a:r>
            <a:endParaRPr lang="en-CA" dirty="0"/>
          </a:p>
        </p:txBody>
      </p:sp>
      <p:sp>
        <p:nvSpPr>
          <p:cNvPr id="21" name="Text Placeholder 20"/>
          <p:cNvSpPr>
            <a:spLocks noGrp="1"/>
          </p:cNvSpPr>
          <p:nvPr>
            <p:ph type="body" sz="quarter" idx="12" hasCustomPrompt="1"/>
          </p:nvPr>
        </p:nvSpPr>
        <p:spPr>
          <a:xfrm>
            <a:off x="533400" y="4648200"/>
            <a:ext cx="7772400" cy="1219200"/>
          </a:xfrm>
          <a:prstGeom prst="round2Diag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000" i="1" smtClean="0">
                <a:solidFill>
                  <a:srgbClr val="373321"/>
                </a:solidFill>
                <a:latin typeface="+mj-lt"/>
              </a:defRPr>
            </a:lvl1pPr>
            <a:lvl2pPr marL="171450" indent="0">
              <a:buNone/>
              <a:defRPr lang="en-US" smtClean="0">
                <a:solidFill>
                  <a:schemeClr val="lt1"/>
                </a:solidFill>
                <a:latin typeface="+mn-lt"/>
              </a:defRPr>
            </a:lvl2pPr>
            <a:lvl3pPr marL="685800" indent="0">
              <a:buNone/>
              <a:defRPr lang="en-US" smtClean="0">
                <a:solidFill>
                  <a:schemeClr val="lt1"/>
                </a:solidFill>
                <a:latin typeface="+mn-lt"/>
              </a:defRPr>
            </a:lvl3pPr>
            <a:lvl4pPr marL="1143000" indent="0">
              <a:buNone/>
              <a:defRPr lang="en-US" smtClean="0">
                <a:solidFill>
                  <a:schemeClr val="lt1"/>
                </a:solidFill>
                <a:latin typeface="+mn-lt"/>
              </a:defRPr>
            </a:lvl4pPr>
            <a:lvl5pPr marL="1600200" indent="0">
              <a:buNone/>
              <a:defRPr lang="en-CA">
                <a:solidFill>
                  <a:schemeClr val="lt1"/>
                </a:solidFill>
                <a:latin typeface="+mn-lt"/>
              </a:defRPr>
            </a:lvl5pPr>
          </a:lstStyle>
          <a:p>
            <a:pPr lvl="0">
              <a:spcBef>
                <a:spcPct val="0"/>
              </a:spcBef>
            </a:pPr>
            <a:r>
              <a:rPr lang="en-US" dirty="0"/>
              <a:t>Presenter Name</a:t>
            </a:r>
          </a:p>
          <a:p>
            <a:pPr lvl="0">
              <a:spcBef>
                <a:spcPct val="0"/>
              </a:spcBef>
            </a:pPr>
            <a:r>
              <a:rPr lang="en-US" dirty="0"/>
              <a:t>Title</a:t>
            </a:r>
            <a:endParaRPr lang="en-CA" dirty="0"/>
          </a:p>
        </p:txBody>
      </p:sp>
    </p:spTree>
    <p:extLst>
      <p:ext uri="{BB962C8B-B14F-4D97-AF65-F5344CB8AC3E}">
        <p14:creationId xmlns:p14="http://schemas.microsoft.com/office/powerpoint/2010/main" val="2602746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0" t="19954" r="25889" b="1847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hasCustomPrompt="1"/>
          </p:nvPr>
        </p:nvSpPr>
        <p:spPr>
          <a:xfrm>
            <a:off x="2095500" y="2438400"/>
            <a:ext cx="4953000" cy="1981200"/>
          </a:xfrm>
          <a:prstGeom prst="round2DiagRect">
            <a:avLst/>
          </a:prstGeom>
          <a:solidFill>
            <a:schemeClr val="bg1">
              <a:alpha val="70000"/>
            </a:schemeClr>
          </a:solidFill>
        </p:spPr>
        <p:txBody>
          <a:bodyPr anchor="ctr" anchorCtr="0"/>
          <a:lstStyle>
            <a:lvl1pPr marL="0" indent="0" algn="ctr">
              <a:buNone/>
              <a:defRPr lang="en-US" sz="4800" i="1" smtClean="0">
                <a:solidFill>
                  <a:schemeClr val="tx2"/>
                </a:solidFill>
              </a:defRPr>
            </a:lvl1pPr>
            <a:lvl2pPr>
              <a:defRPr lang="en-US" smtClean="0"/>
            </a:lvl2pPr>
            <a:lvl3pPr>
              <a:defRPr lang="en-US" smtClean="0"/>
            </a:lvl3pPr>
            <a:lvl4pPr>
              <a:defRPr lang="en-US" smtClean="0"/>
            </a:lvl4pPr>
            <a:lvl5pPr>
              <a:defRPr lang="en-US"/>
            </a:lvl5pPr>
          </a:lstStyle>
          <a:p>
            <a:pPr lvl="0"/>
            <a:r>
              <a:rPr lang="en-GB" dirty="0"/>
              <a:t>Section Title</a:t>
            </a:r>
            <a:endParaRPr lang="en-US" dirty="0"/>
          </a:p>
        </p:txBody>
      </p:sp>
    </p:spTree>
    <p:extLst>
      <p:ext uri="{BB962C8B-B14F-4D97-AF65-F5344CB8AC3E}">
        <p14:creationId xmlns:p14="http://schemas.microsoft.com/office/powerpoint/2010/main" val="400223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ound2DiagRect">
            <a:avLst/>
          </a:prstGeom>
          <a:solidFill>
            <a:srgbClr val="FFFFFF">
              <a:alpha val="69804"/>
            </a:srgbClr>
          </a:solidFill>
        </p:spPr>
        <p:txBody>
          <a:bodyPr/>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solidFill>
                  <a:srgbClr val="221A48"/>
                </a:solidFill>
              </a:rPr>
              <a:pPr>
                <a:defRPr/>
              </a:pPr>
              <a:t>9/14/2023</a:t>
            </a:fld>
            <a:endParaRPr lang="en-US">
              <a:solidFill>
                <a:srgbClr val="221A48"/>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221A48"/>
              </a:solidFill>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solidFill>
                  <a:srgbClr val="221A48"/>
                </a:solidFill>
              </a:rPr>
              <a:pPr>
                <a:defRPr/>
              </a:pPr>
              <a:t>‹#›</a:t>
            </a:fld>
            <a:endParaRPr lang="en-US">
              <a:solidFill>
                <a:srgbClr val="221A48"/>
              </a:solidFill>
            </a:endParaRPr>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1351754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solidFill>
                  <a:srgbClr val="221A48"/>
                </a:solidFill>
              </a:rPr>
              <a:pPr>
                <a:defRPr/>
              </a:pPr>
              <a:t>9/14/2023</a:t>
            </a:fld>
            <a:endParaRPr lang="en-US">
              <a:solidFill>
                <a:srgbClr val="221A48"/>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221A48"/>
              </a:solidFill>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solidFill>
                  <a:srgbClr val="221A48"/>
                </a:solidFill>
              </a:rPr>
              <a:pPr>
                <a:defRPr/>
              </a:pPr>
              <a:t>‹#›</a:t>
            </a:fld>
            <a:endParaRPr lang="en-US">
              <a:solidFill>
                <a:srgbClr val="221A48"/>
              </a:solidFill>
            </a:endParaRPr>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290812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eature Slide">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51" t="34288" r="28719" b="20525"/>
          <a:stretch/>
        </p:blipFill>
        <p:spPr bwMode="auto">
          <a:xfrm>
            <a:off x="1378858" y="1596571"/>
            <a:ext cx="7474856"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1378858" y="304800"/>
            <a:ext cx="7467600" cy="1128604"/>
          </a:xfrm>
        </p:spPr>
        <p:txBody>
          <a:bodyPr anchor="ctr"/>
          <a:lstStyle>
            <a:lvl1pPr>
              <a:defRPr sz="4000" i="1">
                <a:solidFill>
                  <a:schemeClr val="accent1">
                    <a:lumMod val="50000"/>
                  </a:schemeClr>
                </a:solidFill>
              </a:defRPr>
            </a:lvl1pPr>
          </a:lstStyle>
          <a:p>
            <a:r>
              <a:rPr lang="en-US" dirty="0"/>
              <a:t>Feature slide</a:t>
            </a:r>
          </a:p>
        </p:txBody>
      </p:sp>
      <p:sp>
        <p:nvSpPr>
          <p:cNvPr id="11" name="Text Placeholder 10"/>
          <p:cNvSpPr>
            <a:spLocks noGrp="1"/>
          </p:cNvSpPr>
          <p:nvPr>
            <p:ph type="body" sz="quarter" idx="10" hasCustomPrompt="1"/>
          </p:nvPr>
        </p:nvSpPr>
        <p:spPr>
          <a:xfrm rot="16200000">
            <a:off x="-2447472" y="2980872"/>
            <a:ext cx="6342744" cy="990600"/>
          </a:xfrm>
          <a:prstGeom prst="round2DiagRect">
            <a:avLst/>
          </a:prstGeom>
          <a:solidFill>
            <a:schemeClr val="accent1">
              <a:lumMod val="50000"/>
            </a:schemeClr>
          </a:solidFill>
        </p:spPr>
        <p:txBody>
          <a:bodyPr anchor="ctr"/>
          <a:lstStyle>
            <a:lvl1pPr marL="0" indent="0">
              <a:buNone/>
              <a:defRPr sz="2800" i="1">
                <a:solidFill>
                  <a:schemeClr val="bg1"/>
                </a:solidFill>
                <a:latin typeface="+mj-lt"/>
              </a:defRPr>
            </a:lvl1pPr>
            <a:lvl2pPr marL="457200" indent="0">
              <a:buNone/>
              <a:defRPr sz="2000">
                <a:solidFill>
                  <a:schemeClr val="accent1">
                    <a:lumMod val="50000"/>
                  </a:schemeClr>
                </a:solidFill>
                <a:latin typeface="+mj-lt"/>
              </a:defRPr>
            </a:lvl2pPr>
            <a:lvl3pPr marL="914400" indent="0">
              <a:buNone/>
              <a:defRPr sz="2000">
                <a:solidFill>
                  <a:schemeClr val="accent1">
                    <a:lumMod val="50000"/>
                  </a:schemeClr>
                </a:solidFill>
                <a:latin typeface="+mj-lt"/>
              </a:defRPr>
            </a:lvl3pPr>
            <a:lvl4pPr marL="1371600" indent="0">
              <a:buNone/>
              <a:defRPr sz="2000">
                <a:solidFill>
                  <a:schemeClr val="accent1">
                    <a:lumMod val="50000"/>
                  </a:schemeClr>
                </a:solidFill>
                <a:latin typeface="+mj-lt"/>
              </a:defRPr>
            </a:lvl4pPr>
            <a:lvl5pPr marL="1828800" indent="0">
              <a:buNone/>
              <a:defRPr sz="2000">
                <a:solidFill>
                  <a:schemeClr val="accent1">
                    <a:lumMod val="50000"/>
                  </a:schemeClr>
                </a:solidFill>
                <a:latin typeface="+mj-lt"/>
              </a:defRPr>
            </a:lvl5pPr>
          </a:lstStyle>
          <a:p>
            <a:pPr lvl="0"/>
            <a:r>
              <a:rPr lang="en-US" dirty="0"/>
              <a:t>Subtitle</a:t>
            </a:r>
            <a:endParaRPr lang="en-CA" dirty="0"/>
          </a:p>
        </p:txBody>
      </p:sp>
      <p:sp>
        <p:nvSpPr>
          <p:cNvPr id="13" name="Text Placeholder 12"/>
          <p:cNvSpPr>
            <a:spLocks noGrp="1"/>
          </p:cNvSpPr>
          <p:nvPr>
            <p:ph type="body" sz="quarter" idx="11" hasCustomPrompt="1"/>
          </p:nvPr>
        </p:nvSpPr>
        <p:spPr>
          <a:xfrm>
            <a:off x="1600200" y="1752600"/>
            <a:ext cx="3516313" cy="4648200"/>
          </a:xfrm>
          <a:prstGeom prst="round2DiagRect">
            <a:avLst/>
          </a:prstGeom>
          <a:solidFill>
            <a:srgbClr val="FFFFFF">
              <a:alpha val="69804"/>
            </a:srgbClr>
          </a:solidFill>
        </p:spPr>
        <p:txBody>
          <a:bodyPr/>
          <a:lstStyle>
            <a:lvl1pPr marL="0" indent="0">
              <a:buNone/>
              <a:defRPr sz="2400">
                <a:solidFill>
                  <a:schemeClr val="tx2"/>
                </a:solidFill>
              </a:defRPr>
            </a:lvl1pPr>
          </a:lstStyle>
          <a:p>
            <a:pPr lvl="0"/>
            <a:r>
              <a:rPr lang="en-US" dirty="0"/>
              <a:t>Add text</a:t>
            </a:r>
            <a:endParaRPr lang="en-CA" dirty="0"/>
          </a:p>
        </p:txBody>
      </p:sp>
    </p:spTree>
    <p:extLst>
      <p:ext uri="{BB962C8B-B14F-4D97-AF65-F5344CB8AC3E}">
        <p14:creationId xmlns:p14="http://schemas.microsoft.com/office/powerpoint/2010/main" val="2584030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Feature Slide 2">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37" t="34288" r="28331" b="20525"/>
          <a:stretch/>
        </p:blipFill>
        <p:spPr bwMode="auto">
          <a:xfrm>
            <a:off x="232229" y="1596571"/>
            <a:ext cx="8683171"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232229" y="304800"/>
            <a:ext cx="8614229" cy="1128604"/>
          </a:xfrm>
        </p:spPr>
        <p:txBody>
          <a:bodyPr anchor="ctr"/>
          <a:lstStyle>
            <a:lvl1pPr>
              <a:defRPr sz="4000" i="1">
                <a:solidFill>
                  <a:schemeClr val="accent1">
                    <a:lumMod val="50000"/>
                  </a:schemeClr>
                </a:solidFill>
              </a:defRPr>
            </a:lvl1pPr>
          </a:lstStyle>
          <a:p>
            <a:r>
              <a:rPr lang="en-US" dirty="0"/>
              <a:t>Feature slide</a:t>
            </a:r>
          </a:p>
        </p:txBody>
      </p:sp>
      <p:sp>
        <p:nvSpPr>
          <p:cNvPr id="13" name="Text Placeholder 12"/>
          <p:cNvSpPr>
            <a:spLocks noGrp="1"/>
          </p:cNvSpPr>
          <p:nvPr>
            <p:ph type="body" sz="quarter" idx="11" hasCustomPrompt="1"/>
          </p:nvPr>
        </p:nvSpPr>
        <p:spPr>
          <a:xfrm>
            <a:off x="457200" y="1788886"/>
            <a:ext cx="3516313" cy="4648200"/>
          </a:xfrm>
          <a:prstGeom prst="round2DiagRect">
            <a:avLst/>
          </a:prstGeom>
          <a:solidFill>
            <a:srgbClr val="FFFFFF">
              <a:alpha val="69804"/>
            </a:srgbClr>
          </a:solidFill>
        </p:spPr>
        <p:txBody>
          <a:bodyPr/>
          <a:lstStyle>
            <a:lvl1pPr marL="0" indent="0">
              <a:buNone/>
              <a:defRPr sz="2400"/>
            </a:lvl1pPr>
          </a:lstStyle>
          <a:p>
            <a:pPr lvl="0"/>
            <a:r>
              <a:rPr lang="en-US" dirty="0"/>
              <a:t>Add text</a:t>
            </a:r>
            <a:endParaRPr lang="en-CA" dirty="0"/>
          </a:p>
        </p:txBody>
      </p:sp>
    </p:spTree>
    <p:extLst>
      <p:ext uri="{BB962C8B-B14F-4D97-AF65-F5344CB8AC3E}">
        <p14:creationId xmlns:p14="http://schemas.microsoft.com/office/powerpoint/2010/main" val="2618611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8836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solidFill>
            <a:srgbClr val="FFFFFF">
              <a:alpha val="69804"/>
            </a:srgbClr>
          </a:solidFill>
          <a:ln w="9525">
            <a:noFill/>
            <a:miter lim="800000"/>
            <a:headEnd/>
            <a:tailEnd/>
          </a:ln>
        </p:spPr>
        <p:txBody>
          <a:bodyPr vert="horz" wrap="square" lIns="91440" tIns="182880" rIns="91440" bIns="91440" numCol="1" anchor="t" anchorCtr="0" compatLnSpc="1">
            <a:prstTxWarp prst="textNoShape">
              <a:avLst/>
            </a:prstTxWarp>
          </a:bodyPr>
          <a:lstStyle>
            <a:lvl1pPr>
              <a:defRPr lang="en-US" dirty="0" smtClean="0">
                <a:solidFill>
                  <a:schemeClr val="accent1">
                    <a:lumMod val="75000"/>
                  </a:schemeClr>
                </a:solidFill>
                <a:latin typeface="+mn-lt"/>
              </a:defRPr>
            </a:lvl1pPr>
            <a:lvl2pPr>
              <a:defRPr lang="en-US" dirty="0" smtClean="0">
                <a:solidFill>
                  <a:schemeClr val="accent1">
                    <a:lumMod val="75000"/>
                  </a:schemeClr>
                </a:solidFill>
                <a:latin typeface="+mn-lt"/>
              </a:defRPr>
            </a:lvl2pPr>
            <a:lvl3pPr>
              <a:defRPr lang="en-US" dirty="0" smtClean="0">
                <a:solidFill>
                  <a:schemeClr val="accent1">
                    <a:lumMod val="75000"/>
                  </a:schemeClr>
                </a:solidFill>
                <a:latin typeface="+mn-lt"/>
              </a:defRPr>
            </a:lvl3pPr>
            <a:lvl4pPr>
              <a:defRPr lang="en-US" dirty="0" smtClean="0">
                <a:solidFill>
                  <a:schemeClr val="accent1">
                    <a:lumMod val="75000"/>
                  </a:schemeClr>
                </a:solidFill>
                <a:latin typeface="+mn-lt"/>
              </a:defRPr>
            </a:lvl4pPr>
            <a:lvl5pPr>
              <a:defRPr lang="en-US" dirty="0">
                <a:solidFill>
                  <a:schemeClr val="accent1">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solidFill>
                  <a:srgbClr val="221A48"/>
                </a:solidFill>
              </a:rPr>
              <a:pPr>
                <a:defRPr/>
              </a:pPr>
              <a:t>9/14/2023</a:t>
            </a:fld>
            <a:endParaRPr lang="en-US">
              <a:solidFill>
                <a:srgbClr val="221A48"/>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221A48"/>
              </a:solidFill>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solidFill>
                  <a:srgbClr val="221A48"/>
                </a:solidFill>
              </a:rPr>
              <a:pPr>
                <a:defRPr/>
              </a:pPr>
              <a:t>‹#›</a:t>
            </a:fld>
            <a:endParaRPr lang="en-US">
              <a:solidFill>
                <a:srgbClr val="221A48"/>
              </a:solidFill>
            </a:endParaRPr>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dirty="0"/>
              <a:t>Click to edit Master title style</a:t>
            </a:r>
          </a:p>
        </p:txBody>
      </p:sp>
    </p:spTree>
    <p:extLst>
      <p:ext uri="{BB962C8B-B14F-4D97-AF65-F5344CB8AC3E}">
        <p14:creationId xmlns:p14="http://schemas.microsoft.com/office/powerpoint/2010/main" val="1628594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_No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72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No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solidFill>
            <a:srgbClr val="FFFFFF">
              <a:alpha val="69804"/>
            </a:srgbClr>
          </a:solidFill>
          <a:ln w="9525">
            <a:noFill/>
            <a:miter lim="800000"/>
            <a:headEnd/>
            <a:tailEnd/>
          </a:ln>
        </p:spPr>
        <p:txBody>
          <a:bodyPr vert="horz" wrap="square" lIns="91440" tIns="182880" rIns="91440" bIns="182880" numCol="1" anchor="t" anchorCtr="0" compatLnSpc="1">
            <a:prstTxWarp prst="textNoShape">
              <a:avLst/>
            </a:prstTxWarp>
          </a:bodyPr>
          <a:lstStyle>
            <a:lvl1pPr>
              <a:defRPr lang="en-US" dirty="0" smtClean="0">
                <a:solidFill>
                  <a:schemeClr val="accent1">
                    <a:lumMod val="50000"/>
                  </a:schemeClr>
                </a:solidFill>
                <a:latin typeface="+mn-lt"/>
              </a:defRPr>
            </a:lvl1pPr>
            <a:lvl2pPr>
              <a:defRPr lang="en-US" dirty="0" smtClean="0">
                <a:solidFill>
                  <a:schemeClr val="accent1">
                    <a:lumMod val="50000"/>
                  </a:schemeClr>
                </a:solidFill>
                <a:latin typeface="+mn-lt"/>
              </a:defRPr>
            </a:lvl2pPr>
            <a:lvl3pPr>
              <a:defRPr lang="en-US" dirty="0" smtClean="0">
                <a:solidFill>
                  <a:schemeClr val="accent1">
                    <a:lumMod val="50000"/>
                  </a:schemeClr>
                </a:solidFill>
                <a:latin typeface="+mn-lt"/>
              </a:defRPr>
            </a:lvl3pPr>
            <a:lvl4pPr>
              <a:defRPr lang="en-US" dirty="0" smtClean="0">
                <a:solidFill>
                  <a:schemeClr val="accent1">
                    <a:lumMod val="50000"/>
                  </a:schemeClr>
                </a:solidFill>
                <a:latin typeface="+mn-lt"/>
              </a:defRPr>
            </a:lvl4pPr>
            <a:lvl5pPr>
              <a:defRPr lang="en-US" dirty="0">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spTree>
    <p:extLst>
      <p:ext uri="{BB962C8B-B14F-4D97-AF65-F5344CB8AC3E}">
        <p14:creationId xmlns:p14="http://schemas.microsoft.com/office/powerpoint/2010/main" val="1263306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2281559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DCB3B6-DD3D-4688-B2DA-67A68AF60A39}" type="datetimeFigureOut">
              <a:rPr lang="en-US" smtClean="0">
                <a:solidFill>
                  <a:srgbClr val="271E51">
                    <a:tint val="75000"/>
                  </a:srgbClr>
                </a:solidFill>
              </a:rPr>
              <a:pPr/>
              <a:t>9/14/2023</a:t>
            </a:fld>
            <a:endParaRPr lang="en-US">
              <a:solidFill>
                <a:srgbClr val="271E51">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271E51">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59F171-9360-40F9-8699-ED3BDFBFD52C}" type="slidenum">
              <a:rPr lang="en-US" smtClean="0">
                <a:solidFill>
                  <a:srgbClr val="271E51">
                    <a:tint val="75000"/>
                  </a:srgbClr>
                </a:solidFill>
              </a:rPr>
              <a:pPr/>
              <a:t>‹#›</a:t>
            </a:fld>
            <a:endParaRPr lang="en-US">
              <a:solidFill>
                <a:srgbClr val="271E51">
                  <a:tint val="75000"/>
                </a:srgbClr>
              </a:solidFill>
            </a:endParaRPr>
          </a:p>
        </p:txBody>
      </p:sp>
    </p:spTree>
    <p:extLst>
      <p:ext uri="{BB962C8B-B14F-4D97-AF65-F5344CB8AC3E}">
        <p14:creationId xmlns:p14="http://schemas.microsoft.com/office/powerpoint/2010/main" val="206892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362075"/>
          </a:xfrm>
        </p:spPr>
        <p:txBody>
          <a:bodyPr anchor="t">
            <a:noAutofit/>
          </a:bodyPr>
          <a:lstStyle>
            <a:lvl1pPr algn="ctr">
              <a:defRPr sz="6000" b="1" cap="all">
                <a:solidFill>
                  <a:schemeClr val="tx1"/>
                </a:solidFill>
              </a:defRPr>
            </a:lvl1pPr>
          </a:lstStyle>
          <a:p>
            <a:r>
              <a:rPr lang="en-US"/>
              <a:t>Click to edit Master title style</a:t>
            </a:r>
            <a:endParaRPr lang="en-US" dirty="0"/>
          </a:p>
        </p:txBody>
      </p:sp>
      <p:pic>
        <p:nvPicPr>
          <p:cNvPr id="3074" name="Picture 2" descr="\\06-CLS-01\Users\DTremblay\Desktop\COL logos New\PDF files download\COL_Logo_Crest_white_cmy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4856250"/>
            <a:ext cx="1255712" cy="162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091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A0B441B9-768D-4CB1-B983-732C2A95C343}" type="datetimeFigureOut">
              <a:rPr lang="en-US" smtClean="0">
                <a:solidFill>
                  <a:srgbClr val="271E51">
                    <a:tint val="75000"/>
                  </a:srgbClr>
                </a:solidFill>
              </a:rPr>
              <a:pPr>
                <a:defRPr/>
              </a:pPr>
              <a:t>9/14/2023</a:t>
            </a:fld>
            <a:endParaRPr lang="en-US" dirty="0">
              <a:solidFill>
                <a:srgbClr val="271E51">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dirty="0">
              <a:solidFill>
                <a:srgbClr val="271E51">
                  <a:tint val="75000"/>
                </a:srgb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66DFD76A-77BB-4F74-B5E7-895B909568BA}" type="slidenum">
              <a:rPr lang="en-US" smtClean="0">
                <a:solidFill>
                  <a:srgbClr val="271E51">
                    <a:tint val="75000"/>
                  </a:srgbClr>
                </a:solidFill>
              </a:rPr>
              <a:pPr>
                <a:defRPr/>
              </a:pPr>
              <a:t>‹#›</a:t>
            </a:fld>
            <a:endParaRPr lang="en-US" dirty="0">
              <a:solidFill>
                <a:srgbClr val="271E51">
                  <a:tint val="75000"/>
                </a:srgbClr>
              </a:solidFill>
            </a:endParaRPr>
          </a:p>
        </p:txBody>
      </p:sp>
    </p:spTree>
    <p:extLst>
      <p:ext uri="{BB962C8B-B14F-4D97-AF65-F5344CB8AC3E}">
        <p14:creationId xmlns:p14="http://schemas.microsoft.com/office/powerpoint/2010/main" val="994575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Left +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420329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2780647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84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16"/>
          <p:cNvSpPr>
            <a:spLocks noGrp="1"/>
          </p:cNvSpPr>
          <p:nvPr>
            <p:ph type="body" sz="quarter" idx="10" hasCustomPrompt="1"/>
          </p:nvPr>
        </p:nvSpPr>
        <p:spPr>
          <a:xfrm>
            <a:off x="533400" y="2195286"/>
            <a:ext cx="7772400" cy="1081314"/>
          </a:xfrm>
        </p:spPr>
        <p:txBody>
          <a:bodyPr/>
          <a:lstStyle>
            <a:lvl1pPr marL="0" indent="0">
              <a:buNone/>
              <a:defRPr sz="6000" i="1">
                <a:solidFill>
                  <a:schemeClr val="tx2"/>
                </a:solidFill>
              </a:defRPr>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Presentation Title</a:t>
            </a:r>
          </a:p>
        </p:txBody>
      </p:sp>
      <p:sp>
        <p:nvSpPr>
          <p:cNvPr id="19" name="Text Placeholder 18"/>
          <p:cNvSpPr>
            <a:spLocks noGrp="1"/>
          </p:cNvSpPr>
          <p:nvPr>
            <p:ph type="body" sz="quarter" idx="11" hasCustomPrompt="1"/>
          </p:nvPr>
        </p:nvSpPr>
        <p:spPr>
          <a:xfrm>
            <a:off x="533400" y="3276600"/>
            <a:ext cx="7772400" cy="1143000"/>
          </a:xfrm>
        </p:spPr>
        <p:txBody>
          <a:bodyPr/>
          <a:lstStyle>
            <a:lvl1pPr marL="0" indent="0">
              <a:buNone/>
              <a:defRPr sz="4000" i="1">
                <a:solidFill>
                  <a:schemeClr val="tx2"/>
                </a:solidFill>
              </a:defRPr>
            </a:lvl1pPr>
            <a:lvl2pPr marL="457200" indent="0">
              <a:buNone/>
              <a:defRPr sz="4800" i="1"/>
            </a:lvl2pPr>
            <a:lvl3pPr marL="914400" indent="0">
              <a:buNone/>
              <a:defRPr sz="4800" i="1"/>
            </a:lvl3pPr>
            <a:lvl4pPr marL="1371600" indent="0">
              <a:buNone/>
              <a:defRPr sz="4800" i="1"/>
            </a:lvl4pPr>
            <a:lvl5pPr marL="1828800" indent="0">
              <a:buNone/>
              <a:defRPr sz="4800" i="1"/>
            </a:lvl5pPr>
          </a:lstStyle>
          <a:p>
            <a:pPr lvl="0"/>
            <a:r>
              <a:rPr lang="en-US" dirty="0"/>
              <a:t>Presentation Subtitle</a:t>
            </a:r>
            <a:endParaRPr lang="en-CA" dirty="0"/>
          </a:p>
        </p:txBody>
      </p:sp>
      <p:sp>
        <p:nvSpPr>
          <p:cNvPr id="21" name="Text Placeholder 20"/>
          <p:cNvSpPr>
            <a:spLocks noGrp="1"/>
          </p:cNvSpPr>
          <p:nvPr>
            <p:ph type="body" sz="quarter" idx="12" hasCustomPrompt="1"/>
          </p:nvPr>
        </p:nvSpPr>
        <p:spPr>
          <a:xfrm>
            <a:off x="533400" y="4648200"/>
            <a:ext cx="7772400" cy="1219200"/>
          </a:xfrm>
          <a:prstGeom prst="round2Diag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000" i="1" smtClean="0">
                <a:solidFill>
                  <a:srgbClr val="373321"/>
                </a:solidFill>
                <a:latin typeface="+mj-lt"/>
              </a:defRPr>
            </a:lvl1pPr>
            <a:lvl2pPr marL="171450" indent="0">
              <a:buNone/>
              <a:defRPr lang="en-US" smtClean="0">
                <a:solidFill>
                  <a:schemeClr val="lt1"/>
                </a:solidFill>
                <a:latin typeface="+mn-lt"/>
              </a:defRPr>
            </a:lvl2pPr>
            <a:lvl3pPr marL="685800" indent="0">
              <a:buNone/>
              <a:defRPr lang="en-US" smtClean="0">
                <a:solidFill>
                  <a:schemeClr val="lt1"/>
                </a:solidFill>
                <a:latin typeface="+mn-lt"/>
              </a:defRPr>
            </a:lvl3pPr>
            <a:lvl4pPr marL="1143000" indent="0">
              <a:buNone/>
              <a:defRPr lang="en-US" smtClean="0">
                <a:solidFill>
                  <a:schemeClr val="lt1"/>
                </a:solidFill>
                <a:latin typeface="+mn-lt"/>
              </a:defRPr>
            </a:lvl4pPr>
            <a:lvl5pPr marL="1600200" indent="0">
              <a:buNone/>
              <a:defRPr lang="en-CA">
                <a:solidFill>
                  <a:schemeClr val="lt1"/>
                </a:solidFill>
                <a:latin typeface="+mn-lt"/>
              </a:defRPr>
            </a:lvl5pPr>
          </a:lstStyle>
          <a:p>
            <a:pPr lvl="0">
              <a:spcBef>
                <a:spcPct val="0"/>
              </a:spcBef>
            </a:pPr>
            <a:r>
              <a:rPr lang="en-US" dirty="0"/>
              <a:t>Presenter Name</a:t>
            </a:r>
          </a:p>
          <a:p>
            <a:pPr lvl="0">
              <a:spcBef>
                <a:spcPct val="0"/>
              </a:spcBef>
            </a:pPr>
            <a:r>
              <a:rPr lang="en-US" dirty="0"/>
              <a:t>Title</a:t>
            </a:r>
            <a:endParaRPr lang="en-CA" dirty="0"/>
          </a:p>
        </p:txBody>
      </p:sp>
    </p:spTree>
    <p:extLst>
      <p:ext uri="{BB962C8B-B14F-4D97-AF65-F5344CB8AC3E}">
        <p14:creationId xmlns:p14="http://schemas.microsoft.com/office/powerpoint/2010/main" val="3022311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0" t="19954" r="25889" b="1847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hasCustomPrompt="1"/>
          </p:nvPr>
        </p:nvSpPr>
        <p:spPr>
          <a:xfrm>
            <a:off x="2095500" y="2438400"/>
            <a:ext cx="4953000" cy="1981200"/>
          </a:xfrm>
          <a:prstGeom prst="round2DiagRect">
            <a:avLst/>
          </a:prstGeom>
          <a:solidFill>
            <a:schemeClr val="bg1">
              <a:alpha val="70000"/>
            </a:schemeClr>
          </a:solidFill>
        </p:spPr>
        <p:txBody>
          <a:bodyPr anchor="ctr" anchorCtr="0"/>
          <a:lstStyle>
            <a:lvl1pPr marL="0" indent="0" algn="ctr">
              <a:buNone/>
              <a:defRPr lang="en-US" sz="4800" i="1" smtClean="0">
                <a:solidFill>
                  <a:schemeClr val="tx2"/>
                </a:solidFill>
              </a:defRPr>
            </a:lvl1pPr>
            <a:lvl2pPr>
              <a:defRPr lang="en-US" smtClean="0"/>
            </a:lvl2pPr>
            <a:lvl3pPr>
              <a:defRPr lang="en-US" smtClean="0"/>
            </a:lvl3pPr>
            <a:lvl4pPr>
              <a:defRPr lang="en-US" smtClean="0"/>
            </a:lvl4pPr>
            <a:lvl5pPr>
              <a:defRPr lang="en-US"/>
            </a:lvl5pPr>
          </a:lstStyle>
          <a:p>
            <a:pPr lvl="0"/>
            <a:r>
              <a:rPr lang="en-GB" dirty="0"/>
              <a:t>Section Title</a:t>
            </a:r>
            <a:endParaRPr lang="en-US" dirty="0"/>
          </a:p>
        </p:txBody>
      </p:sp>
    </p:spTree>
    <p:extLst>
      <p:ext uri="{BB962C8B-B14F-4D97-AF65-F5344CB8AC3E}">
        <p14:creationId xmlns:p14="http://schemas.microsoft.com/office/powerpoint/2010/main" val="3131277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Left + Logo">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ound2DiagRect">
            <a:avLst/>
          </a:prstGeom>
          <a:solidFill>
            <a:srgbClr val="FFFFFF">
              <a:alpha val="69804"/>
            </a:srgbClr>
          </a:solidFill>
        </p:spPr>
        <p:txBody>
          <a:bodyPr/>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219837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4251" t="34288" r="28719" b="20525"/>
          <a:stretch/>
        </p:blipFill>
        <p:spPr bwMode="auto">
          <a:xfrm>
            <a:off x="1378858" y="1596571"/>
            <a:ext cx="7474856"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1378858" y="304800"/>
            <a:ext cx="7467600" cy="1128604"/>
          </a:xfrm>
        </p:spPr>
        <p:txBody>
          <a:bodyPr anchor="ctr"/>
          <a:lstStyle>
            <a:lvl1pPr>
              <a:defRPr sz="4000" i="1">
                <a:solidFill>
                  <a:schemeClr val="accent1">
                    <a:lumMod val="50000"/>
                  </a:schemeClr>
                </a:solidFill>
              </a:defRPr>
            </a:lvl1pPr>
          </a:lstStyle>
          <a:p>
            <a:r>
              <a:rPr lang="en-US" dirty="0"/>
              <a:t>Feature slide</a:t>
            </a:r>
          </a:p>
        </p:txBody>
      </p:sp>
      <p:sp>
        <p:nvSpPr>
          <p:cNvPr id="11" name="Text Placeholder 10"/>
          <p:cNvSpPr>
            <a:spLocks noGrp="1"/>
          </p:cNvSpPr>
          <p:nvPr>
            <p:ph type="body" sz="quarter" idx="10" hasCustomPrompt="1"/>
          </p:nvPr>
        </p:nvSpPr>
        <p:spPr>
          <a:xfrm rot="16200000">
            <a:off x="-2447472" y="2980872"/>
            <a:ext cx="6342744" cy="990600"/>
          </a:xfrm>
          <a:prstGeom prst="round2DiagRect">
            <a:avLst/>
          </a:prstGeom>
          <a:solidFill>
            <a:schemeClr val="accent1">
              <a:lumMod val="50000"/>
            </a:schemeClr>
          </a:solidFill>
        </p:spPr>
        <p:txBody>
          <a:bodyPr anchor="ctr"/>
          <a:lstStyle>
            <a:lvl1pPr marL="0" indent="0">
              <a:buNone/>
              <a:defRPr sz="2800" i="1">
                <a:solidFill>
                  <a:schemeClr val="bg1"/>
                </a:solidFill>
                <a:latin typeface="+mj-lt"/>
              </a:defRPr>
            </a:lvl1pPr>
            <a:lvl2pPr marL="457200" indent="0">
              <a:buNone/>
              <a:defRPr sz="2000">
                <a:solidFill>
                  <a:schemeClr val="accent1">
                    <a:lumMod val="50000"/>
                  </a:schemeClr>
                </a:solidFill>
                <a:latin typeface="+mj-lt"/>
              </a:defRPr>
            </a:lvl2pPr>
            <a:lvl3pPr marL="914400" indent="0">
              <a:buNone/>
              <a:defRPr sz="2000">
                <a:solidFill>
                  <a:schemeClr val="accent1">
                    <a:lumMod val="50000"/>
                  </a:schemeClr>
                </a:solidFill>
                <a:latin typeface="+mj-lt"/>
              </a:defRPr>
            </a:lvl3pPr>
            <a:lvl4pPr marL="1371600" indent="0">
              <a:buNone/>
              <a:defRPr sz="2000">
                <a:solidFill>
                  <a:schemeClr val="accent1">
                    <a:lumMod val="50000"/>
                  </a:schemeClr>
                </a:solidFill>
                <a:latin typeface="+mj-lt"/>
              </a:defRPr>
            </a:lvl4pPr>
            <a:lvl5pPr marL="1828800" indent="0">
              <a:buNone/>
              <a:defRPr sz="2000">
                <a:solidFill>
                  <a:schemeClr val="accent1">
                    <a:lumMod val="50000"/>
                  </a:schemeClr>
                </a:solidFill>
                <a:latin typeface="+mj-lt"/>
              </a:defRPr>
            </a:lvl5pPr>
          </a:lstStyle>
          <a:p>
            <a:pPr lvl="0"/>
            <a:r>
              <a:rPr lang="en-US" dirty="0"/>
              <a:t>Subtitle</a:t>
            </a:r>
            <a:endParaRPr lang="en-CA" dirty="0"/>
          </a:p>
        </p:txBody>
      </p:sp>
      <p:sp>
        <p:nvSpPr>
          <p:cNvPr id="13" name="Text Placeholder 12"/>
          <p:cNvSpPr>
            <a:spLocks noGrp="1"/>
          </p:cNvSpPr>
          <p:nvPr>
            <p:ph type="body" sz="quarter" idx="11" hasCustomPrompt="1"/>
          </p:nvPr>
        </p:nvSpPr>
        <p:spPr>
          <a:xfrm>
            <a:off x="1600200" y="1752600"/>
            <a:ext cx="3516313" cy="4648200"/>
          </a:xfrm>
          <a:solidFill>
            <a:srgbClr val="FFFFFF">
              <a:alpha val="69804"/>
            </a:srgbClr>
          </a:solidFill>
        </p:spPr>
        <p:txBody>
          <a:bodyPr/>
          <a:lstStyle>
            <a:lvl1pPr marL="0" indent="0">
              <a:buNone/>
              <a:defRPr sz="2400"/>
            </a:lvl1pPr>
          </a:lstStyle>
          <a:p>
            <a:pPr lvl="0"/>
            <a:r>
              <a:rPr lang="en-US" dirty="0"/>
              <a:t>Add text</a:t>
            </a:r>
            <a:endParaRPr lang="en-CA" dirty="0"/>
          </a:p>
        </p:txBody>
      </p:sp>
    </p:spTree>
    <p:extLst>
      <p:ext uri="{BB962C8B-B14F-4D97-AF65-F5344CB8AC3E}">
        <p14:creationId xmlns:p14="http://schemas.microsoft.com/office/powerpoint/2010/main" val="8049155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Blank Left +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2672013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Left No Logo">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ound2DiagRect">
            <a:avLst/>
          </a:prstGeom>
          <a:solidFill>
            <a:srgbClr val="FFFFFF">
              <a:alpha val="69804"/>
            </a:srgbClr>
          </a:solidFill>
          <a:ln w="9525">
            <a:noFill/>
            <a:miter lim="800000"/>
            <a:headEnd/>
            <a:tailEnd/>
          </a:ln>
        </p:spPr>
        <p:txBody>
          <a:bodyPr vert="horz" wrap="square" lIns="91440" tIns="182880" rIns="91440" bIns="91440" numCol="1" anchor="t" anchorCtr="0" compatLnSpc="1">
            <a:prstTxWarp prst="textNoShape">
              <a:avLst/>
            </a:prstTxWarp>
          </a:bodyPr>
          <a:lstStyle>
            <a:lvl1pPr>
              <a:defRPr lang="en-US" smtClean="0">
                <a:solidFill>
                  <a:schemeClr val="accent1">
                    <a:lumMod val="50000"/>
                  </a:schemeClr>
                </a:solidFill>
                <a:latin typeface="+mn-lt"/>
              </a:defRPr>
            </a:lvl1pPr>
            <a:lvl2pPr>
              <a:defRPr lang="en-US" smtClean="0">
                <a:solidFill>
                  <a:schemeClr val="accent1">
                    <a:lumMod val="50000"/>
                  </a:schemeClr>
                </a:solidFill>
                <a:latin typeface="+mn-lt"/>
              </a:defRPr>
            </a:lvl2pPr>
            <a:lvl3pPr>
              <a:defRPr lang="en-US" smtClean="0">
                <a:solidFill>
                  <a:schemeClr val="accent1">
                    <a:lumMod val="50000"/>
                  </a:schemeClr>
                </a:solidFill>
                <a:latin typeface="+mn-lt"/>
              </a:defRPr>
            </a:lvl3pPr>
            <a:lvl4pPr>
              <a:defRPr lang="en-US" smtClean="0">
                <a:solidFill>
                  <a:schemeClr val="accent1">
                    <a:lumMod val="50000"/>
                  </a:schemeClr>
                </a:solidFill>
                <a:latin typeface="+mn-lt"/>
              </a:defRPr>
            </a:lvl4pPr>
            <a:lvl5pPr>
              <a:defRPr lang="en-US" dirty="0">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3244518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eature Slide">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51" t="34288" r="28719" b="20525"/>
          <a:stretch/>
        </p:blipFill>
        <p:spPr bwMode="auto">
          <a:xfrm>
            <a:off x="1378858" y="1596571"/>
            <a:ext cx="7474856"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1378858" y="304800"/>
            <a:ext cx="7467600" cy="1128604"/>
          </a:xfrm>
        </p:spPr>
        <p:txBody>
          <a:bodyPr anchor="ctr"/>
          <a:lstStyle>
            <a:lvl1pPr>
              <a:defRPr sz="4000" i="1">
                <a:solidFill>
                  <a:schemeClr val="accent1">
                    <a:lumMod val="50000"/>
                  </a:schemeClr>
                </a:solidFill>
              </a:defRPr>
            </a:lvl1pPr>
          </a:lstStyle>
          <a:p>
            <a:r>
              <a:rPr lang="en-US" dirty="0"/>
              <a:t>Feature slide</a:t>
            </a:r>
          </a:p>
        </p:txBody>
      </p:sp>
      <p:sp>
        <p:nvSpPr>
          <p:cNvPr id="11" name="Text Placeholder 10"/>
          <p:cNvSpPr>
            <a:spLocks noGrp="1"/>
          </p:cNvSpPr>
          <p:nvPr>
            <p:ph type="body" sz="quarter" idx="10" hasCustomPrompt="1"/>
          </p:nvPr>
        </p:nvSpPr>
        <p:spPr>
          <a:xfrm rot="16200000">
            <a:off x="-2447472" y="2980872"/>
            <a:ext cx="6342744" cy="990600"/>
          </a:xfrm>
          <a:prstGeom prst="round2DiagRect">
            <a:avLst/>
          </a:prstGeom>
          <a:solidFill>
            <a:schemeClr val="accent1">
              <a:lumMod val="50000"/>
            </a:schemeClr>
          </a:solidFill>
        </p:spPr>
        <p:txBody>
          <a:bodyPr anchor="ctr"/>
          <a:lstStyle>
            <a:lvl1pPr marL="0" indent="0">
              <a:buNone/>
              <a:defRPr sz="2800" i="1">
                <a:solidFill>
                  <a:schemeClr val="bg1"/>
                </a:solidFill>
                <a:latin typeface="+mj-lt"/>
              </a:defRPr>
            </a:lvl1pPr>
            <a:lvl2pPr marL="457200" indent="0">
              <a:buNone/>
              <a:defRPr sz="2000">
                <a:solidFill>
                  <a:schemeClr val="accent1">
                    <a:lumMod val="50000"/>
                  </a:schemeClr>
                </a:solidFill>
                <a:latin typeface="+mj-lt"/>
              </a:defRPr>
            </a:lvl2pPr>
            <a:lvl3pPr marL="914400" indent="0">
              <a:buNone/>
              <a:defRPr sz="2000">
                <a:solidFill>
                  <a:schemeClr val="accent1">
                    <a:lumMod val="50000"/>
                  </a:schemeClr>
                </a:solidFill>
                <a:latin typeface="+mj-lt"/>
              </a:defRPr>
            </a:lvl3pPr>
            <a:lvl4pPr marL="1371600" indent="0">
              <a:buNone/>
              <a:defRPr sz="2000">
                <a:solidFill>
                  <a:schemeClr val="accent1">
                    <a:lumMod val="50000"/>
                  </a:schemeClr>
                </a:solidFill>
                <a:latin typeface="+mj-lt"/>
              </a:defRPr>
            </a:lvl4pPr>
            <a:lvl5pPr marL="1828800" indent="0">
              <a:buNone/>
              <a:defRPr sz="2000">
                <a:solidFill>
                  <a:schemeClr val="accent1">
                    <a:lumMod val="50000"/>
                  </a:schemeClr>
                </a:solidFill>
                <a:latin typeface="+mj-lt"/>
              </a:defRPr>
            </a:lvl5pPr>
          </a:lstStyle>
          <a:p>
            <a:pPr lvl="0"/>
            <a:r>
              <a:rPr lang="en-US" dirty="0"/>
              <a:t>Subtitle</a:t>
            </a:r>
            <a:endParaRPr lang="en-CA" dirty="0"/>
          </a:p>
        </p:txBody>
      </p:sp>
      <p:sp>
        <p:nvSpPr>
          <p:cNvPr id="13" name="Text Placeholder 12"/>
          <p:cNvSpPr>
            <a:spLocks noGrp="1"/>
          </p:cNvSpPr>
          <p:nvPr>
            <p:ph type="body" sz="quarter" idx="11" hasCustomPrompt="1"/>
          </p:nvPr>
        </p:nvSpPr>
        <p:spPr>
          <a:xfrm>
            <a:off x="1600200" y="1752600"/>
            <a:ext cx="3516313" cy="4648200"/>
          </a:xfrm>
          <a:prstGeom prst="round2DiagRect">
            <a:avLst/>
          </a:prstGeom>
          <a:solidFill>
            <a:srgbClr val="FFFFFF">
              <a:alpha val="69804"/>
            </a:srgbClr>
          </a:solidFill>
        </p:spPr>
        <p:txBody>
          <a:bodyPr/>
          <a:lstStyle>
            <a:lvl1pPr marL="0" indent="0">
              <a:buNone/>
              <a:defRPr sz="2400">
                <a:solidFill>
                  <a:schemeClr val="tx2"/>
                </a:solidFill>
              </a:defRPr>
            </a:lvl1pPr>
          </a:lstStyle>
          <a:p>
            <a:pPr lvl="0"/>
            <a:r>
              <a:rPr lang="en-US" dirty="0"/>
              <a:t>Add text</a:t>
            </a:r>
            <a:endParaRPr lang="en-CA" dirty="0"/>
          </a:p>
        </p:txBody>
      </p:sp>
    </p:spTree>
    <p:extLst>
      <p:ext uri="{BB962C8B-B14F-4D97-AF65-F5344CB8AC3E}">
        <p14:creationId xmlns:p14="http://schemas.microsoft.com/office/powerpoint/2010/main" val="2025979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Feature Slide 2">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37" t="34288" r="28331" b="20525"/>
          <a:stretch/>
        </p:blipFill>
        <p:spPr bwMode="auto">
          <a:xfrm>
            <a:off x="232229" y="1596571"/>
            <a:ext cx="8683171"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232229" y="304800"/>
            <a:ext cx="8614229" cy="1128604"/>
          </a:xfrm>
        </p:spPr>
        <p:txBody>
          <a:bodyPr anchor="ctr"/>
          <a:lstStyle>
            <a:lvl1pPr>
              <a:defRPr sz="4000" i="1">
                <a:solidFill>
                  <a:schemeClr val="accent1">
                    <a:lumMod val="50000"/>
                  </a:schemeClr>
                </a:solidFill>
              </a:defRPr>
            </a:lvl1pPr>
          </a:lstStyle>
          <a:p>
            <a:r>
              <a:rPr lang="en-US" dirty="0"/>
              <a:t>Feature slide</a:t>
            </a:r>
          </a:p>
        </p:txBody>
      </p:sp>
      <p:sp>
        <p:nvSpPr>
          <p:cNvPr id="13" name="Text Placeholder 12"/>
          <p:cNvSpPr>
            <a:spLocks noGrp="1"/>
          </p:cNvSpPr>
          <p:nvPr>
            <p:ph type="body" sz="quarter" idx="11" hasCustomPrompt="1"/>
          </p:nvPr>
        </p:nvSpPr>
        <p:spPr>
          <a:xfrm>
            <a:off x="457200" y="1788886"/>
            <a:ext cx="3516313" cy="4648200"/>
          </a:xfrm>
          <a:prstGeom prst="round2DiagRect">
            <a:avLst/>
          </a:prstGeom>
          <a:solidFill>
            <a:srgbClr val="FFFFFF">
              <a:alpha val="69804"/>
            </a:srgbClr>
          </a:solidFill>
        </p:spPr>
        <p:txBody>
          <a:bodyPr/>
          <a:lstStyle>
            <a:lvl1pPr marL="0" indent="0">
              <a:buNone/>
              <a:defRPr sz="2400"/>
            </a:lvl1pPr>
          </a:lstStyle>
          <a:p>
            <a:pPr lvl="0"/>
            <a:r>
              <a:rPr lang="en-US" dirty="0"/>
              <a:t>Add text</a:t>
            </a:r>
            <a:endParaRPr lang="en-CA" dirty="0"/>
          </a:p>
        </p:txBody>
      </p:sp>
    </p:spTree>
    <p:extLst>
      <p:ext uri="{BB962C8B-B14F-4D97-AF65-F5344CB8AC3E}">
        <p14:creationId xmlns:p14="http://schemas.microsoft.com/office/powerpoint/2010/main" val="3185735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solidFill>
            <a:srgbClr val="FFFFFF">
              <a:alpha val="69804"/>
            </a:srgbClr>
          </a:solidFill>
          <a:ln w="9525">
            <a:noFill/>
            <a:miter lim="800000"/>
            <a:headEnd/>
            <a:tailEnd/>
          </a:ln>
        </p:spPr>
        <p:txBody>
          <a:bodyPr vert="horz" wrap="square" lIns="91440" tIns="182880" rIns="91440" bIns="91440" numCol="1" anchor="t" anchorCtr="0" compatLnSpc="1">
            <a:prstTxWarp prst="textNoShape">
              <a:avLst/>
            </a:prstTxWarp>
          </a:bodyPr>
          <a:lstStyle>
            <a:lvl1pPr>
              <a:defRPr lang="en-US" dirty="0" smtClean="0">
                <a:solidFill>
                  <a:schemeClr val="accent1">
                    <a:lumMod val="75000"/>
                  </a:schemeClr>
                </a:solidFill>
                <a:latin typeface="+mn-lt"/>
              </a:defRPr>
            </a:lvl1pPr>
            <a:lvl2pPr>
              <a:defRPr lang="en-US" dirty="0" smtClean="0">
                <a:solidFill>
                  <a:schemeClr val="accent1">
                    <a:lumMod val="75000"/>
                  </a:schemeClr>
                </a:solidFill>
                <a:latin typeface="+mn-lt"/>
              </a:defRPr>
            </a:lvl2pPr>
            <a:lvl3pPr>
              <a:defRPr lang="en-US" dirty="0" smtClean="0">
                <a:solidFill>
                  <a:schemeClr val="accent1">
                    <a:lumMod val="75000"/>
                  </a:schemeClr>
                </a:solidFill>
                <a:latin typeface="+mn-lt"/>
              </a:defRPr>
            </a:lvl3pPr>
            <a:lvl4pPr>
              <a:defRPr lang="en-US" dirty="0" smtClean="0">
                <a:solidFill>
                  <a:schemeClr val="accent1">
                    <a:lumMod val="75000"/>
                  </a:schemeClr>
                </a:solidFill>
                <a:latin typeface="+mn-lt"/>
              </a:defRPr>
            </a:lvl4pPr>
            <a:lvl5pPr>
              <a:defRPr lang="en-US" dirty="0">
                <a:solidFill>
                  <a:schemeClr val="accent1">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dirty="0"/>
              <a:t>Click to edit Master title style</a:t>
            </a:r>
          </a:p>
        </p:txBody>
      </p:sp>
    </p:spTree>
    <p:extLst>
      <p:ext uri="{BB962C8B-B14F-4D97-AF65-F5344CB8AC3E}">
        <p14:creationId xmlns:p14="http://schemas.microsoft.com/office/powerpoint/2010/main" val="3661437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1597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A0B441B9-768D-4CB1-B983-732C2A95C343}" type="datetimeFigureOut">
              <a:rPr lang="en-US" smtClean="0"/>
              <a:pPr>
                <a:defRPr/>
              </a:pPr>
              <a:t>9/14/2023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66DFD76A-77BB-4F74-B5E7-895B909568BA}" type="slidenum">
              <a:rPr lang="en-US" smtClean="0"/>
              <a:pPr>
                <a:defRPr/>
              </a:pPr>
              <a:t>‹#›</a:t>
            </a:fld>
            <a:endParaRPr lang="en-US" dirty="0"/>
          </a:p>
        </p:txBody>
      </p:sp>
    </p:spTree>
    <p:extLst>
      <p:ext uri="{BB962C8B-B14F-4D97-AF65-F5344CB8AC3E}">
        <p14:creationId xmlns:p14="http://schemas.microsoft.com/office/powerpoint/2010/main" val="1583356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96434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450474" y="755274"/>
            <a:ext cx="1225926" cy="1225926"/>
          </a:xfrm>
          <a:prstGeom prst="rect">
            <a:avLst/>
          </a:prstGeom>
        </p:spPr>
      </p:pic>
      <p:sp>
        <p:nvSpPr>
          <p:cNvPr id="17" name="Text Placeholder 16"/>
          <p:cNvSpPr>
            <a:spLocks noGrp="1"/>
          </p:cNvSpPr>
          <p:nvPr>
            <p:ph type="body" sz="quarter" idx="10" hasCustomPrompt="1"/>
          </p:nvPr>
        </p:nvSpPr>
        <p:spPr>
          <a:xfrm>
            <a:off x="533400" y="2195286"/>
            <a:ext cx="7772400" cy="1081314"/>
          </a:xfrm>
        </p:spPr>
        <p:txBody>
          <a:bodyPr/>
          <a:lstStyle>
            <a:lvl1pPr marL="0" indent="0">
              <a:buNone/>
              <a:defRPr sz="6000" i="1"/>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Presentation Title</a:t>
            </a:r>
          </a:p>
        </p:txBody>
      </p:sp>
      <p:sp>
        <p:nvSpPr>
          <p:cNvPr id="19" name="Text Placeholder 18"/>
          <p:cNvSpPr>
            <a:spLocks noGrp="1"/>
          </p:cNvSpPr>
          <p:nvPr>
            <p:ph type="body" sz="quarter" idx="11" hasCustomPrompt="1"/>
          </p:nvPr>
        </p:nvSpPr>
        <p:spPr>
          <a:xfrm>
            <a:off x="533400" y="3276600"/>
            <a:ext cx="7772400" cy="1143000"/>
          </a:xfrm>
        </p:spPr>
        <p:txBody>
          <a:bodyPr/>
          <a:lstStyle>
            <a:lvl1pPr marL="0" indent="0">
              <a:buNone/>
              <a:defRPr sz="4000" i="1"/>
            </a:lvl1pPr>
            <a:lvl2pPr marL="457200" indent="0">
              <a:buNone/>
              <a:defRPr sz="4800" i="1"/>
            </a:lvl2pPr>
            <a:lvl3pPr marL="914400" indent="0">
              <a:buNone/>
              <a:defRPr sz="4800" i="1"/>
            </a:lvl3pPr>
            <a:lvl4pPr marL="1371600" indent="0">
              <a:buNone/>
              <a:defRPr sz="4800" i="1"/>
            </a:lvl4pPr>
            <a:lvl5pPr marL="1828800" indent="0">
              <a:buNone/>
              <a:defRPr sz="4800" i="1"/>
            </a:lvl5pPr>
          </a:lstStyle>
          <a:p>
            <a:pPr lvl="0"/>
            <a:r>
              <a:rPr lang="en-US" dirty="0"/>
              <a:t>Presentation Subtitle</a:t>
            </a:r>
            <a:endParaRPr lang="en-CA" dirty="0"/>
          </a:p>
        </p:txBody>
      </p:sp>
      <p:sp>
        <p:nvSpPr>
          <p:cNvPr id="21" name="Text Placeholder 20"/>
          <p:cNvSpPr>
            <a:spLocks noGrp="1"/>
          </p:cNvSpPr>
          <p:nvPr>
            <p:ph type="body" sz="quarter" idx="12" hasCustomPrompt="1"/>
          </p:nvPr>
        </p:nvSpPr>
        <p:spPr>
          <a:xfrm>
            <a:off x="533400" y="4648200"/>
            <a:ext cx="7772400" cy="1219200"/>
          </a:xfrm>
          <a:prstGeom prst="round2Diag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000" i="1" smtClean="0">
                <a:solidFill>
                  <a:srgbClr val="373321"/>
                </a:solidFill>
                <a:latin typeface="+mj-lt"/>
              </a:defRPr>
            </a:lvl1pPr>
            <a:lvl2pPr marL="171450" indent="0">
              <a:buNone/>
              <a:defRPr lang="en-US" smtClean="0">
                <a:solidFill>
                  <a:schemeClr val="lt1"/>
                </a:solidFill>
                <a:latin typeface="+mn-lt"/>
              </a:defRPr>
            </a:lvl2pPr>
            <a:lvl3pPr marL="685800" indent="0">
              <a:buNone/>
              <a:defRPr lang="en-US" smtClean="0">
                <a:solidFill>
                  <a:schemeClr val="lt1"/>
                </a:solidFill>
                <a:latin typeface="+mn-lt"/>
              </a:defRPr>
            </a:lvl3pPr>
            <a:lvl4pPr marL="1143000" indent="0">
              <a:buNone/>
              <a:defRPr lang="en-US" smtClean="0">
                <a:solidFill>
                  <a:schemeClr val="lt1"/>
                </a:solidFill>
                <a:latin typeface="+mn-lt"/>
              </a:defRPr>
            </a:lvl4pPr>
            <a:lvl5pPr marL="1600200" indent="0">
              <a:buNone/>
              <a:defRPr lang="en-CA">
                <a:solidFill>
                  <a:schemeClr val="lt1"/>
                </a:solidFill>
                <a:latin typeface="+mn-lt"/>
              </a:defRPr>
            </a:lvl5pPr>
          </a:lstStyle>
          <a:p>
            <a:pPr lvl="0">
              <a:spcBef>
                <a:spcPct val="0"/>
              </a:spcBef>
            </a:pPr>
            <a:r>
              <a:rPr lang="en-US" dirty="0"/>
              <a:t>Presenter Name</a:t>
            </a:r>
          </a:p>
          <a:p>
            <a:pPr lvl="0">
              <a:spcBef>
                <a:spcPct val="0"/>
              </a:spcBef>
            </a:pPr>
            <a:r>
              <a:rPr lang="en-US" dirty="0"/>
              <a:t>Title</a:t>
            </a:r>
            <a:endParaRPr lang="en-CA" dirty="0"/>
          </a:p>
        </p:txBody>
      </p:sp>
    </p:spTree>
    <p:extLst>
      <p:ext uri="{BB962C8B-B14F-4D97-AF65-F5344CB8AC3E}">
        <p14:creationId xmlns:p14="http://schemas.microsoft.com/office/powerpoint/2010/main" val="1295017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Colour Background">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580" t="19954" r="25889" b="1847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66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037" t="34288" r="28719" b="20525"/>
          <a:stretch/>
        </p:blipFill>
        <p:spPr bwMode="auto">
          <a:xfrm>
            <a:off x="232229" y="1596571"/>
            <a:ext cx="8621485"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232229" y="304800"/>
            <a:ext cx="8614229" cy="1128604"/>
          </a:xfrm>
        </p:spPr>
        <p:txBody>
          <a:bodyPr anchor="ctr"/>
          <a:lstStyle>
            <a:lvl1pPr>
              <a:defRPr sz="4000" i="1">
                <a:solidFill>
                  <a:schemeClr val="accent1">
                    <a:lumMod val="50000"/>
                  </a:schemeClr>
                </a:solidFill>
              </a:defRPr>
            </a:lvl1pPr>
          </a:lstStyle>
          <a:p>
            <a:r>
              <a:rPr lang="en-US" dirty="0"/>
              <a:t>Feature slide</a:t>
            </a:r>
          </a:p>
        </p:txBody>
      </p:sp>
      <p:sp>
        <p:nvSpPr>
          <p:cNvPr id="13" name="Text Placeholder 12"/>
          <p:cNvSpPr>
            <a:spLocks noGrp="1"/>
          </p:cNvSpPr>
          <p:nvPr>
            <p:ph type="body" sz="quarter" idx="11" hasCustomPrompt="1"/>
          </p:nvPr>
        </p:nvSpPr>
        <p:spPr>
          <a:xfrm>
            <a:off x="457200" y="1788886"/>
            <a:ext cx="3516313" cy="4648200"/>
          </a:xfrm>
          <a:solidFill>
            <a:srgbClr val="FFFFFF">
              <a:alpha val="69804"/>
            </a:srgbClr>
          </a:solidFill>
        </p:spPr>
        <p:txBody>
          <a:bodyPr/>
          <a:lstStyle>
            <a:lvl1pPr marL="0" indent="0">
              <a:buNone/>
              <a:defRPr sz="2400"/>
            </a:lvl1pPr>
          </a:lstStyle>
          <a:p>
            <a:pPr lvl="0"/>
            <a:r>
              <a:rPr lang="en-US" dirty="0"/>
              <a:t>Add text</a:t>
            </a:r>
            <a:endParaRPr lang="en-CA" dirty="0"/>
          </a:p>
        </p:txBody>
      </p:sp>
    </p:spTree>
    <p:extLst>
      <p:ext uri="{BB962C8B-B14F-4D97-AF65-F5344CB8AC3E}">
        <p14:creationId xmlns:p14="http://schemas.microsoft.com/office/powerpoint/2010/main" val="38580253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580" t="19954" r="25889" b="1847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userDrawn="1"/>
        </p:nvSpPr>
        <p:spPr bwMode="auto">
          <a:xfrm>
            <a:off x="2296638" y="2362201"/>
            <a:ext cx="4550724" cy="2133599"/>
          </a:xfrm>
          <a:prstGeom prst="round2DiagRect">
            <a:avLst/>
          </a:prstGeom>
          <a:solidFill>
            <a:srgbClr val="FFFFFF">
              <a:alpha val="69804"/>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6000" b="1" i="1" kern="1200" cap="all">
                <a:solidFill>
                  <a:schemeClr val="tx1"/>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US" sz="4800" b="0" cap="none" dirty="0"/>
              <a:t>Section Title</a:t>
            </a:r>
          </a:p>
        </p:txBody>
      </p:sp>
    </p:spTree>
    <p:extLst>
      <p:ext uri="{BB962C8B-B14F-4D97-AF65-F5344CB8AC3E}">
        <p14:creationId xmlns:p14="http://schemas.microsoft.com/office/powerpoint/2010/main" val="1993766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Left +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754046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15434108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Left No Log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28" r="26935" b="47056"/>
          <a:stretch/>
        </p:blipFill>
        <p:spPr bwMode="auto">
          <a:xfrm>
            <a:off x="-1" y="873715"/>
            <a:ext cx="9144001" cy="598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600200"/>
            <a:ext cx="8382000" cy="4572000"/>
          </a:xfrm>
          <a:solidFill>
            <a:srgbClr val="FFFFFF">
              <a:alpha val="69804"/>
            </a:srgbClr>
          </a:solidFill>
          <a:ln w="9525">
            <a:noFill/>
            <a:miter lim="800000"/>
            <a:headEnd/>
            <a:tailEnd/>
          </a:ln>
        </p:spPr>
        <p:txBody>
          <a:bodyPr vert="horz" wrap="square" lIns="91440" tIns="182880" rIns="91440" bIns="182880" numCol="1" anchor="t" anchorCtr="0" compatLnSpc="1">
            <a:prstTxWarp prst="textNoShape">
              <a:avLst/>
            </a:prstTxWarp>
          </a:bodyPr>
          <a:lstStyle>
            <a:lvl1pPr>
              <a:defRPr lang="en-US" dirty="0" smtClean="0">
                <a:solidFill>
                  <a:schemeClr val="accent1">
                    <a:lumMod val="50000"/>
                  </a:schemeClr>
                </a:solidFill>
                <a:latin typeface="+mn-lt"/>
              </a:defRPr>
            </a:lvl1pPr>
            <a:lvl2pPr>
              <a:defRPr lang="en-US" dirty="0" smtClean="0">
                <a:solidFill>
                  <a:schemeClr val="accent1">
                    <a:lumMod val="50000"/>
                  </a:schemeClr>
                </a:solidFill>
                <a:latin typeface="+mn-lt"/>
              </a:defRPr>
            </a:lvl2pPr>
            <a:lvl3pPr>
              <a:defRPr lang="en-US" dirty="0" smtClean="0">
                <a:solidFill>
                  <a:schemeClr val="accent1">
                    <a:lumMod val="50000"/>
                  </a:schemeClr>
                </a:solidFill>
                <a:latin typeface="+mn-lt"/>
              </a:defRPr>
            </a:lvl3pPr>
            <a:lvl4pPr>
              <a:defRPr lang="en-US" dirty="0" smtClean="0">
                <a:solidFill>
                  <a:schemeClr val="accent1">
                    <a:lumMod val="50000"/>
                  </a:schemeClr>
                </a:solidFill>
                <a:latin typeface="+mn-lt"/>
              </a:defRPr>
            </a:lvl4pPr>
            <a:lvl5pPr>
              <a:defRPr lang="en-US" dirty="0">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spTree>
    <p:extLst>
      <p:ext uri="{BB962C8B-B14F-4D97-AF65-F5344CB8AC3E}">
        <p14:creationId xmlns:p14="http://schemas.microsoft.com/office/powerpoint/2010/main" val="9127563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4251" t="34288" r="28719" b="20525"/>
          <a:stretch/>
        </p:blipFill>
        <p:spPr bwMode="auto">
          <a:xfrm>
            <a:off x="1378858" y="1596571"/>
            <a:ext cx="7474856"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1378858" y="304800"/>
            <a:ext cx="7467600" cy="1128604"/>
          </a:xfrm>
        </p:spPr>
        <p:txBody>
          <a:bodyPr anchor="ctr"/>
          <a:lstStyle>
            <a:lvl1pPr>
              <a:defRPr sz="4000" i="1">
                <a:solidFill>
                  <a:schemeClr val="accent1">
                    <a:lumMod val="50000"/>
                  </a:schemeClr>
                </a:solidFill>
              </a:defRPr>
            </a:lvl1pPr>
          </a:lstStyle>
          <a:p>
            <a:r>
              <a:rPr lang="en-US" dirty="0"/>
              <a:t>Feature slide</a:t>
            </a:r>
          </a:p>
        </p:txBody>
      </p:sp>
      <p:sp>
        <p:nvSpPr>
          <p:cNvPr id="11" name="Text Placeholder 10"/>
          <p:cNvSpPr>
            <a:spLocks noGrp="1"/>
          </p:cNvSpPr>
          <p:nvPr>
            <p:ph type="body" sz="quarter" idx="10" hasCustomPrompt="1"/>
          </p:nvPr>
        </p:nvSpPr>
        <p:spPr>
          <a:xfrm rot="16200000">
            <a:off x="-2447472" y="2980872"/>
            <a:ext cx="6342744" cy="990600"/>
          </a:xfrm>
          <a:prstGeom prst="round2DiagRect">
            <a:avLst/>
          </a:prstGeom>
          <a:solidFill>
            <a:schemeClr val="accent1">
              <a:lumMod val="50000"/>
            </a:schemeClr>
          </a:solidFill>
        </p:spPr>
        <p:txBody>
          <a:bodyPr anchor="ctr"/>
          <a:lstStyle>
            <a:lvl1pPr marL="0" indent="0">
              <a:buNone/>
              <a:defRPr sz="2800" i="1">
                <a:solidFill>
                  <a:schemeClr val="bg1"/>
                </a:solidFill>
                <a:latin typeface="+mj-lt"/>
              </a:defRPr>
            </a:lvl1pPr>
            <a:lvl2pPr marL="457200" indent="0">
              <a:buNone/>
              <a:defRPr sz="2000">
                <a:solidFill>
                  <a:schemeClr val="accent1">
                    <a:lumMod val="50000"/>
                  </a:schemeClr>
                </a:solidFill>
                <a:latin typeface="+mj-lt"/>
              </a:defRPr>
            </a:lvl2pPr>
            <a:lvl3pPr marL="914400" indent="0">
              <a:buNone/>
              <a:defRPr sz="2000">
                <a:solidFill>
                  <a:schemeClr val="accent1">
                    <a:lumMod val="50000"/>
                  </a:schemeClr>
                </a:solidFill>
                <a:latin typeface="+mj-lt"/>
              </a:defRPr>
            </a:lvl3pPr>
            <a:lvl4pPr marL="1371600" indent="0">
              <a:buNone/>
              <a:defRPr sz="2000">
                <a:solidFill>
                  <a:schemeClr val="accent1">
                    <a:lumMod val="50000"/>
                  </a:schemeClr>
                </a:solidFill>
                <a:latin typeface="+mj-lt"/>
              </a:defRPr>
            </a:lvl4pPr>
            <a:lvl5pPr marL="1828800" indent="0">
              <a:buNone/>
              <a:defRPr sz="2000">
                <a:solidFill>
                  <a:schemeClr val="accent1">
                    <a:lumMod val="50000"/>
                  </a:schemeClr>
                </a:solidFill>
                <a:latin typeface="+mj-lt"/>
              </a:defRPr>
            </a:lvl5pPr>
          </a:lstStyle>
          <a:p>
            <a:pPr lvl="0"/>
            <a:r>
              <a:rPr lang="en-US" dirty="0"/>
              <a:t>Subtitle</a:t>
            </a:r>
            <a:endParaRPr lang="en-CA" dirty="0"/>
          </a:p>
        </p:txBody>
      </p:sp>
      <p:sp>
        <p:nvSpPr>
          <p:cNvPr id="13" name="Text Placeholder 12"/>
          <p:cNvSpPr>
            <a:spLocks noGrp="1"/>
          </p:cNvSpPr>
          <p:nvPr>
            <p:ph type="body" sz="quarter" idx="11" hasCustomPrompt="1"/>
          </p:nvPr>
        </p:nvSpPr>
        <p:spPr>
          <a:xfrm>
            <a:off x="1600200" y="1752600"/>
            <a:ext cx="3516313" cy="4648200"/>
          </a:xfrm>
          <a:solidFill>
            <a:srgbClr val="FFFFFF">
              <a:alpha val="69804"/>
            </a:srgbClr>
          </a:solidFill>
        </p:spPr>
        <p:txBody>
          <a:bodyPr/>
          <a:lstStyle>
            <a:lvl1pPr marL="0" indent="0">
              <a:buNone/>
              <a:defRPr sz="2400"/>
            </a:lvl1pPr>
          </a:lstStyle>
          <a:p>
            <a:pPr lvl="0"/>
            <a:r>
              <a:rPr lang="en-US" dirty="0"/>
              <a:t>Add text</a:t>
            </a:r>
            <a:endParaRPr lang="en-CA" dirty="0"/>
          </a:p>
        </p:txBody>
      </p:sp>
    </p:spTree>
    <p:extLst>
      <p:ext uri="{BB962C8B-B14F-4D97-AF65-F5344CB8AC3E}">
        <p14:creationId xmlns:p14="http://schemas.microsoft.com/office/powerpoint/2010/main" val="3550516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037" t="34288" r="28719" b="20525"/>
          <a:stretch/>
        </p:blipFill>
        <p:spPr bwMode="auto">
          <a:xfrm>
            <a:off x="232229" y="1596571"/>
            <a:ext cx="8621485" cy="503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hasCustomPrompt="1"/>
          </p:nvPr>
        </p:nvSpPr>
        <p:spPr>
          <a:xfrm>
            <a:off x="232229" y="304800"/>
            <a:ext cx="8614229" cy="1128604"/>
          </a:xfrm>
        </p:spPr>
        <p:txBody>
          <a:bodyPr anchor="ctr"/>
          <a:lstStyle>
            <a:lvl1pPr>
              <a:defRPr sz="4000" i="1">
                <a:solidFill>
                  <a:schemeClr val="accent1">
                    <a:lumMod val="50000"/>
                  </a:schemeClr>
                </a:solidFill>
              </a:defRPr>
            </a:lvl1pPr>
          </a:lstStyle>
          <a:p>
            <a:r>
              <a:rPr lang="en-US" dirty="0"/>
              <a:t>Feature slide</a:t>
            </a:r>
          </a:p>
        </p:txBody>
      </p:sp>
      <p:sp>
        <p:nvSpPr>
          <p:cNvPr id="13" name="Text Placeholder 12"/>
          <p:cNvSpPr>
            <a:spLocks noGrp="1"/>
          </p:cNvSpPr>
          <p:nvPr>
            <p:ph type="body" sz="quarter" idx="11" hasCustomPrompt="1"/>
          </p:nvPr>
        </p:nvSpPr>
        <p:spPr>
          <a:xfrm>
            <a:off x="457200" y="1788886"/>
            <a:ext cx="3516313" cy="4648200"/>
          </a:xfrm>
          <a:solidFill>
            <a:srgbClr val="FFFFFF">
              <a:alpha val="69804"/>
            </a:srgbClr>
          </a:solidFill>
        </p:spPr>
        <p:txBody>
          <a:bodyPr/>
          <a:lstStyle>
            <a:lvl1pPr marL="0" indent="0">
              <a:buNone/>
              <a:defRPr sz="2400"/>
            </a:lvl1pPr>
          </a:lstStyle>
          <a:p>
            <a:pPr lvl="0"/>
            <a:r>
              <a:rPr lang="en-US" dirty="0"/>
              <a:t>Add text</a:t>
            </a:r>
            <a:endParaRPr lang="en-CA" dirty="0"/>
          </a:p>
        </p:txBody>
      </p:sp>
    </p:spTree>
    <p:extLst>
      <p:ext uri="{BB962C8B-B14F-4D97-AF65-F5344CB8AC3E}">
        <p14:creationId xmlns:p14="http://schemas.microsoft.com/office/powerpoint/2010/main" val="27414216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A3BE769-AF63-4D2A-86F7-4B10F2F31F41}" type="datetimeFigureOut">
              <a:rPr lang="en-US" smtClean="0"/>
              <a:pPr/>
              <a:t>9/14/2023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3E9C5E1-D8D3-491F-A7F8-8F13586B4902}" type="slidenum">
              <a:rPr lang="en-US" smtClean="0"/>
              <a:pPr/>
              <a:t>‹#›</a:t>
            </a:fld>
            <a:endParaRPr lang="en-US" dirty="0"/>
          </a:p>
        </p:txBody>
      </p:sp>
    </p:spTree>
    <p:extLst>
      <p:ext uri="{BB962C8B-B14F-4D97-AF65-F5344CB8AC3E}">
        <p14:creationId xmlns:p14="http://schemas.microsoft.com/office/powerpoint/2010/main" val="575212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85844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362075"/>
          </a:xfrm>
        </p:spPr>
        <p:txBody>
          <a:bodyPr anchor="t">
            <a:noAutofit/>
          </a:bodyPr>
          <a:lstStyle>
            <a:lvl1pPr algn="ctr">
              <a:defRPr sz="6000" b="1" cap="all">
                <a:solidFill>
                  <a:schemeClr val="tx1"/>
                </a:solidFill>
              </a:defRPr>
            </a:lvl1pPr>
          </a:lstStyle>
          <a:p>
            <a:r>
              <a:rPr lang="en-US"/>
              <a:t>Click to edit Master title style</a:t>
            </a:r>
            <a:endParaRPr lang="en-US" dirty="0"/>
          </a:p>
        </p:txBody>
      </p:sp>
      <p:pic>
        <p:nvPicPr>
          <p:cNvPr id="3074" name="Picture 2" descr="\\06-CLS-01\Users\DTremblay\Desktop\COL logos New\PDF files download\COL_Logo_Crest_white_cmy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4856250"/>
            <a:ext cx="1255712" cy="162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034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p:spPr>
        <p:txBody>
          <a:bodyPr/>
          <a:lstStyle>
            <a:lvl1pP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dirty="0"/>
              <a:t>Click to edit Master title style</a:t>
            </a:r>
          </a:p>
        </p:txBody>
      </p:sp>
    </p:spTree>
    <p:extLst>
      <p:ext uri="{BB962C8B-B14F-4D97-AF65-F5344CB8AC3E}">
        <p14:creationId xmlns:p14="http://schemas.microsoft.com/office/powerpoint/2010/main" val="131946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000"/>
            <a:ext cx="6934200" cy="10160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828803" y="2313925"/>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5" name="Content Placeholder 2"/>
          <p:cNvSpPr>
            <a:spLocks noGrp="1"/>
          </p:cNvSpPr>
          <p:nvPr>
            <p:ph sz="half" idx="10"/>
          </p:nvPr>
        </p:nvSpPr>
        <p:spPr>
          <a:xfrm>
            <a:off x="5410200" y="2311400"/>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5534239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000"/>
            <a:ext cx="6934200" cy="10160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828803" y="2313925"/>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5" name="Content Placeholder 2"/>
          <p:cNvSpPr>
            <a:spLocks noGrp="1"/>
          </p:cNvSpPr>
          <p:nvPr>
            <p:ph sz="half" idx="10"/>
          </p:nvPr>
        </p:nvSpPr>
        <p:spPr>
          <a:xfrm>
            <a:off x="5410200" y="2311400"/>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261268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2590800" y="889000"/>
            <a:ext cx="6781800" cy="1016000"/>
          </a:xfrm>
        </p:spPr>
        <p:txBody>
          <a:bodyPr/>
          <a:lstStyle/>
          <a:p>
            <a:r>
              <a:rPr lang="en-US" dirty="0"/>
              <a:t>Click to edit Master title style</a:t>
            </a:r>
          </a:p>
        </p:txBody>
      </p:sp>
      <p:sp>
        <p:nvSpPr>
          <p:cNvPr id="4" name="Content Placeholder 3"/>
          <p:cNvSpPr>
            <a:spLocks noGrp="1"/>
          </p:cNvSpPr>
          <p:nvPr>
            <p:ph sz="quarter" idx="10"/>
          </p:nvPr>
        </p:nvSpPr>
        <p:spPr>
          <a:xfrm>
            <a:off x="1752600" y="2209800"/>
            <a:ext cx="76962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270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Section Header 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0" y="4343400"/>
            <a:ext cx="9144000" cy="2641600"/>
          </a:xfrm>
          <a:prstGeom prst="rect">
            <a:avLst/>
          </a:prstGeom>
          <a:gradFill>
            <a:gsLst>
              <a:gs pos="79000">
                <a:srgbClr val="463691"/>
              </a:gs>
              <a:gs pos="0">
                <a:srgbClr val="E8F0F1">
                  <a:lumMod val="0"/>
                  <a:lumOff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val="39739559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584202"/>
            <a:ext cx="7315200" cy="1265239"/>
          </a:xfrm>
        </p:spPr>
        <p:txBody>
          <a:bodyPr/>
          <a:lstStyle>
            <a:lvl1pPr>
              <a:defRPr b="1">
                <a:solidFill>
                  <a:srgbClr val="463691"/>
                </a:solidFill>
              </a:defRPr>
            </a:lvl1pPr>
          </a:lstStyle>
          <a:p>
            <a:r>
              <a:rPr lang="en-US" dirty="0"/>
              <a:t>Click to edit Master title style</a:t>
            </a:r>
          </a:p>
        </p:txBody>
      </p:sp>
      <p:sp>
        <p:nvSpPr>
          <p:cNvPr id="5" name="Content Placeholder 2"/>
          <p:cNvSpPr>
            <a:spLocks noGrp="1"/>
          </p:cNvSpPr>
          <p:nvPr>
            <p:ph idx="1"/>
          </p:nvPr>
        </p:nvSpPr>
        <p:spPr>
          <a:xfrm>
            <a:off x="1828800" y="2006600"/>
            <a:ext cx="7315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val="17793792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304800" y="168166"/>
            <a:ext cx="8382000" cy="1265238"/>
          </a:xfrm>
        </p:spPr>
        <p:txBody>
          <a:bodyPr/>
          <a:lstStyle/>
          <a:p>
            <a:r>
              <a:rPr lang="en-US" dirty="0"/>
              <a:t>Click to edit Master title style</a:t>
            </a:r>
          </a:p>
        </p:txBody>
      </p:sp>
    </p:spTree>
    <p:extLst>
      <p:ext uri="{BB962C8B-B14F-4D97-AF65-F5344CB8AC3E}">
        <p14:creationId xmlns:p14="http://schemas.microsoft.com/office/powerpoint/2010/main" val="370316609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B24FEF68-1DF4-4F6E-A05D-5BF6B8B9D51C}" type="datetimeFigureOut">
              <a:rPr lang="en-US"/>
              <a:pPr>
                <a:defRPr/>
              </a:pPr>
              <a:t>9/14/2023</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FCDA34AD-6052-4FEB-B563-1F3DA7236264}" type="slidenum">
              <a:rPr lang="en-US"/>
              <a:pPr>
                <a:defRPr/>
              </a:pPr>
              <a:t>‹#›</a:t>
            </a:fld>
            <a:endParaRPr lang="en-US"/>
          </a:p>
        </p:txBody>
      </p:sp>
    </p:spTree>
    <p:extLst>
      <p:ext uri="{BB962C8B-B14F-4D97-AF65-F5344CB8AC3E}">
        <p14:creationId xmlns:p14="http://schemas.microsoft.com/office/powerpoint/2010/main" val="940030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a:prstGeom prst="rect">
            <a:avLst/>
          </a:prstGeom>
          <a:solidFill>
            <a:srgbClr val="FFFFFF">
              <a:alpha val="69804"/>
            </a:srgbClr>
          </a:solidFill>
        </p:spPr>
        <p:txBody>
          <a:bodyPr tIns="182880" bIns="182880"/>
          <a:lstStyle>
            <a:lvl1pPr>
              <a:defRPr>
                <a:solidFill>
                  <a:schemeClr val="accent1">
                    <a:lumMod val="50000"/>
                  </a:schemeClr>
                </a:solidFill>
                <a:latin typeface="+mn-lt"/>
              </a:defRPr>
            </a:lvl1pPr>
            <a:lvl2pPr>
              <a:defRPr>
                <a:solidFill>
                  <a:schemeClr val="accent1">
                    <a:lumMod val="50000"/>
                  </a:schemeClr>
                </a:solidFill>
                <a:latin typeface="+mn-lt"/>
              </a:defRPr>
            </a:lvl2pPr>
            <a:lvl3pPr>
              <a:defRPr>
                <a:solidFill>
                  <a:schemeClr val="accent1">
                    <a:lumMod val="50000"/>
                  </a:schemeClr>
                </a:solidFill>
                <a:latin typeface="+mn-lt"/>
              </a:defRPr>
            </a:lvl3pPr>
            <a:lvl4pPr>
              <a:defRPr>
                <a:solidFill>
                  <a:schemeClr val="accent1">
                    <a:lumMod val="50000"/>
                  </a:schemeClr>
                </a:solidFill>
                <a:latin typeface="+mn-lt"/>
              </a:defRPr>
            </a:lvl4pPr>
            <a:lvl5pPr>
              <a:defRPr>
                <a:solidFill>
                  <a:schemeClr val="accent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9/14/2023</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800" i="1"/>
            </a:lvl1pPr>
          </a:lstStyle>
          <a:p>
            <a:r>
              <a:rPr lang="en-US" dirty="0"/>
              <a:t>Click to edit Master title style</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val="0"/>
              </a:ext>
            </a:extLst>
          </a:blip>
          <a:stretch>
            <a:fillRect/>
          </a:stretch>
        </p:blipFill>
        <p:spPr>
          <a:xfrm>
            <a:off x="8256640" y="6273126"/>
            <a:ext cx="503378" cy="503378"/>
          </a:xfrm>
          <a:prstGeom prst="rect">
            <a:avLst/>
          </a:prstGeom>
        </p:spPr>
      </p:pic>
    </p:spTree>
    <p:extLst>
      <p:ext uri="{BB962C8B-B14F-4D97-AF65-F5344CB8AC3E}">
        <p14:creationId xmlns:p14="http://schemas.microsoft.com/office/powerpoint/2010/main" val="11615696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US"/>
              <a:t>Click to edit Master title style</a:t>
            </a:r>
          </a:p>
        </p:txBody>
      </p:sp>
      <p:sp>
        <p:nvSpPr>
          <p:cNvPr id="7" name="Rectangle 6"/>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2" descr="\\06-CLS-01\Users\DTremblay\Desktop\COL logos New\PDF files download\COL_Logo_Crest_white_cmy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500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itle and Content7">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rot="2804644">
            <a:off x="4495800" y="5292116"/>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480483">
            <a:off x="-1534638" y="5448010"/>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2429116">
            <a:off x="825062" y="4276932"/>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019800"/>
            <a:ext cx="1028700" cy="6858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dirty="0"/>
              <a:t>Click to edit Master title style</a:t>
            </a:r>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5326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381000" y="0"/>
            <a:ext cx="8229600" cy="1265238"/>
          </a:xfrm>
        </p:spPr>
        <p:txBody>
          <a:bodyPr/>
          <a:lstStyle>
            <a:lvl1pPr>
              <a:defRPr b="1">
                <a:solidFill>
                  <a:srgbClr val="005000"/>
                </a:solidFill>
              </a:defRPr>
            </a:lvl1pPr>
          </a:lstStyle>
          <a:p>
            <a:r>
              <a:rPr lang="en-US" dirty="0"/>
              <a:t>Click to edit Master title style</a:t>
            </a:r>
          </a:p>
        </p:txBody>
      </p:sp>
    </p:spTree>
    <p:extLst>
      <p:ext uri="{BB962C8B-B14F-4D97-AF65-F5344CB8AC3E}">
        <p14:creationId xmlns:p14="http://schemas.microsoft.com/office/powerpoint/2010/main" val="362518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0.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0.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theme" Target="../theme/theme6.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7.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2BB1E">
            <a:alpha val="0"/>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04800" y="182562"/>
            <a:ext cx="83820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04800" y="1600200"/>
            <a:ext cx="8382000" cy="4724400"/>
          </a:xfrm>
          <a:prstGeom prst="rect">
            <a:avLst/>
          </a:prstGeom>
          <a:noFill/>
          <a:ln w="9525">
            <a:noFill/>
            <a:miter lim="800000"/>
            <a:headEnd/>
            <a:tailEnd/>
          </a:ln>
        </p:spPr>
        <p:txBody>
          <a:bodyPr vert="horz" wrap="square" lIns="91440" tIns="182880" rIns="91440" bIns="1828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C900927-E4C7-4CF4-85F4-9D2DBDDA0CA5}"/>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189079309"/>
      </p:ext>
    </p:extLst>
  </p:cSld>
  <p:clrMap bg1="lt1" tx1="dk1" bg2="lt2" tx2="dk2" accent1="accent1" accent2="accent2" accent3="accent3" accent4="accent4" accent5="accent5" accent6="accent6" hlink="hlink" folHlink="folHlink"/>
  <p:sldLayoutIdLst>
    <p:sldLayoutId id="2147483686" r:id="rId1"/>
    <p:sldLayoutId id="2147483934" r:id="rId2"/>
    <p:sldLayoutId id="2147483731" r:id="rId3"/>
    <p:sldLayoutId id="2147483697" r:id="rId4"/>
    <p:sldLayoutId id="2147483730" r:id="rId5"/>
    <p:sldLayoutId id="2147483713" r:id="rId6"/>
    <p:sldLayoutId id="2147483715" r:id="rId7"/>
    <p:sldLayoutId id="2147483933" r:id="rId8"/>
    <p:sldLayoutId id="2147483724" r:id="rId9"/>
    <p:sldLayoutId id="2147483725" r:id="rId10"/>
    <p:sldLayoutId id="2147483726" r:id="rId11"/>
    <p:sldLayoutId id="2147483729" r:id="rId12"/>
    <p:sldLayoutId id="2147483733" r:id="rId13"/>
    <p:sldLayoutId id="2147483741" r:id="rId14"/>
    <p:sldLayoutId id="2147483744" r:id="rId15"/>
    <p:sldLayoutId id="2147483746" r:id="rId16"/>
    <p:sldLayoutId id="2147483753" r:id="rId17"/>
    <p:sldLayoutId id="2147483754" r:id="rId18"/>
  </p:sldLayoutIdLst>
  <p:txStyles>
    <p:titleStyle>
      <a:lvl1pPr algn="l" rtl="0" eaLnBrk="1" fontAlgn="base" hangingPunct="1">
        <a:spcBef>
          <a:spcPct val="0"/>
        </a:spcBef>
        <a:spcAft>
          <a:spcPct val="0"/>
        </a:spcAft>
        <a:defRPr sz="3800" i="1" kern="12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2" y="-36285"/>
            <a:ext cx="9143999" cy="689428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solidFill>
              </a:defRPr>
            </a:lvl1pPr>
          </a:lstStyle>
          <a:p>
            <a:fld id="{CD03EA6F-09DB-443B-B17A-76613FDF79B8}" type="datetimeFigureOut">
              <a:rPr lang="en-US" smtClean="0"/>
              <a:pPr/>
              <a:t>9/14/2023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solidFill>
              </a:defRPr>
            </a:lvl1pPr>
          </a:lstStyle>
          <a:p>
            <a:fld id="{E53BA949-CD2C-4590-B090-BB94B8C913C7}" type="slidenum">
              <a:rPr lang="en-US" smtClean="0"/>
              <a:pPr/>
              <a:t>‹#›</a:t>
            </a:fld>
            <a:endParaRPr lang="en-US"/>
          </a:p>
        </p:txBody>
      </p:sp>
      <p:pic>
        <p:nvPicPr>
          <p:cNvPr id="9" name="Picture 8">
            <a:extLst>
              <a:ext uri="{FF2B5EF4-FFF2-40B4-BE49-F238E27FC236}">
                <a16:creationId xmlns:a16="http://schemas.microsoft.com/office/drawing/2014/main" id="{22029F67-48AD-4F65-A5F2-CF531B060B57}"/>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2073159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1" r:id="rId10"/>
    <p:sldLayoutId id="2147483772" r:id="rId11"/>
    <p:sldLayoutId id="2147483774" r:id="rId12"/>
    <p:sldLayoutId id="2147483775" r:id="rId13"/>
    <p:sldLayoutId id="2147483776" r:id="rId14"/>
    <p:sldLayoutId id="2147483777" r:id="rId15"/>
    <p:sldLayoutId id="21474837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2" y="-36285"/>
            <a:ext cx="9143999" cy="689428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solidFill>
              </a:defRPr>
            </a:lvl1pPr>
          </a:lstStyle>
          <a:p>
            <a:fld id="{CD03EA6F-09DB-443B-B17A-76613FDF79B8}" type="datetimeFigureOut">
              <a:rPr lang="en-US" smtClean="0"/>
              <a:pPr/>
              <a:t>9/14/2023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solidFill>
              </a:defRPr>
            </a:lvl1pPr>
          </a:lstStyle>
          <a:p>
            <a:fld id="{E53BA949-CD2C-4590-B090-BB94B8C913C7}" type="slidenum">
              <a:rPr lang="en-US" smtClean="0"/>
              <a:pPr/>
              <a:t>‹#›</a:t>
            </a:fld>
            <a:endParaRPr lang="en-US"/>
          </a:p>
        </p:txBody>
      </p:sp>
      <p:pic>
        <p:nvPicPr>
          <p:cNvPr id="9" name="Picture 8">
            <a:extLst>
              <a:ext uri="{FF2B5EF4-FFF2-40B4-BE49-F238E27FC236}">
                <a16:creationId xmlns:a16="http://schemas.microsoft.com/office/drawing/2014/main" id="{AB84E12C-C2FB-4CF4-A35D-C66B5334EA11}"/>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4470906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9" r:id="rId10"/>
    <p:sldLayoutId id="2147483812" r:id="rId11"/>
    <p:sldLayoutId id="2147483813" r:id="rId12"/>
    <p:sldLayoutId id="2147483814" r:id="rId13"/>
    <p:sldLayoutId id="2147483815" r:id="rId14"/>
    <p:sldLayoutId id="2147483816" r:id="rId15"/>
    <p:sldLayoutId id="214748381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2BB1E">
            <a:alpha val="0"/>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04800" y="182562"/>
            <a:ext cx="83820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04800" y="1600200"/>
            <a:ext cx="8382000" cy="4724400"/>
          </a:xfrm>
          <a:prstGeom prst="rect">
            <a:avLst/>
          </a:prstGeom>
          <a:noFill/>
          <a:ln w="9525">
            <a:noFill/>
            <a:miter lim="800000"/>
            <a:headEnd/>
            <a:tailEnd/>
          </a:ln>
        </p:spPr>
        <p:txBody>
          <a:bodyPr vert="horz" wrap="square" lIns="91440" tIns="182880" rIns="9144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66972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rtl="0" eaLnBrk="1" fontAlgn="base" hangingPunct="1">
        <a:spcBef>
          <a:spcPct val="0"/>
        </a:spcBef>
        <a:spcAft>
          <a:spcPct val="0"/>
        </a:spcAft>
        <a:defRPr sz="4800" i="1" kern="12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accent1">
              <a:lumMod val="50000"/>
            </a:schemeClr>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accent1">
              <a:lumMod val="50000"/>
            </a:schemeClr>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accent1">
              <a:lumMod val="50000"/>
            </a:schemeClr>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B2BB1E">
            <a:alpha val="0"/>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04800" y="182562"/>
            <a:ext cx="83820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04800" y="1600200"/>
            <a:ext cx="8382000" cy="4724400"/>
          </a:xfrm>
          <a:prstGeom prst="rect">
            <a:avLst/>
          </a:prstGeom>
          <a:noFill/>
          <a:ln w="9525">
            <a:noFill/>
            <a:miter lim="800000"/>
            <a:headEnd/>
            <a:tailEnd/>
          </a:ln>
        </p:spPr>
        <p:txBody>
          <a:bodyPr vert="horz" wrap="square" lIns="91440" tIns="182880" rIns="9144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50754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8" r:id="rId8"/>
    <p:sldLayoutId id="2147483849" r:id="rId9"/>
    <p:sldLayoutId id="2147483850" r:id="rId10"/>
    <p:sldLayoutId id="2147483853" r:id="rId11"/>
  </p:sldLayoutIdLst>
  <p:txStyles>
    <p:titleStyle>
      <a:lvl1pPr algn="l" rtl="0" eaLnBrk="1" fontAlgn="base" hangingPunct="1">
        <a:spcBef>
          <a:spcPct val="0"/>
        </a:spcBef>
        <a:spcAft>
          <a:spcPct val="0"/>
        </a:spcAft>
        <a:defRPr sz="4800" i="1" kern="12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accent1">
              <a:lumMod val="50000"/>
            </a:schemeClr>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accent1">
              <a:lumMod val="50000"/>
            </a:schemeClr>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accent1">
              <a:lumMod val="50000"/>
            </a:schemeClr>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B2BB1E">
            <a:alpha val="0"/>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04800" y="182562"/>
            <a:ext cx="83820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04800" y="1600200"/>
            <a:ext cx="8382000" cy="4724400"/>
          </a:xfrm>
          <a:prstGeom prst="rect">
            <a:avLst/>
          </a:prstGeom>
          <a:noFill/>
          <a:ln w="9525">
            <a:noFill/>
            <a:miter lim="800000"/>
            <a:headEnd/>
            <a:tailEnd/>
          </a:ln>
        </p:spPr>
        <p:txBody>
          <a:bodyPr vert="horz" wrap="square" lIns="91440" tIns="182880" rIns="91440" bIns="1828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59061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8" r:id="rId18"/>
    <p:sldLayoutId id="2147483919" r:id="rId19"/>
    <p:sldLayoutId id="2147483921" r:id="rId20"/>
    <p:sldLayoutId id="2147483922" r:id="rId21"/>
    <p:sldLayoutId id="2147483923" r:id="rId22"/>
    <p:sldLayoutId id="2147483924" r:id="rId23"/>
    <p:sldLayoutId id="2147483925" r:id="rId24"/>
    <p:sldLayoutId id="2147483927" r:id="rId25"/>
    <p:sldLayoutId id="2147483928" r:id="rId26"/>
    <p:sldLayoutId id="2147483930" r:id="rId27"/>
  </p:sldLayoutIdLst>
  <p:txStyles>
    <p:titleStyle>
      <a:lvl1pPr algn="l" rtl="0" eaLnBrk="1" fontAlgn="base" hangingPunct="1">
        <a:spcBef>
          <a:spcPct val="0"/>
        </a:spcBef>
        <a:spcAft>
          <a:spcPct val="0"/>
        </a:spcAft>
        <a:defRPr sz="3800" i="1" kern="12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D75958-3499-4E1C-999C-F4E310706787}" type="datetimeFigureOut">
              <a:rPr lang="en-US" smtClean="0"/>
              <a:t>9/14/2023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BAFF4D-45A9-4A2B-BADA-E20C4B7CBDE7}" type="slidenum">
              <a:rPr lang="en-US" smtClean="0"/>
              <a:t>‹#›</a:t>
            </a:fld>
            <a:endParaRPr lang="en-US"/>
          </a:p>
        </p:txBody>
      </p:sp>
    </p:spTree>
    <p:extLst>
      <p:ext uri="{BB962C8B-B14F-4D97-AF65-F5344CB8AC3E}">
        <p14:creationId xmlns:p14="http://schemas.microsoft.com/office/powerpoint/2010/main" val="153578555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1.jpe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111.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jpe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49.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gif"/><Relationship Id="rId10" Type="http://schemas.openxmlformats.org/officeDocument/2006/relationships/image" Target="../media/image76.JPG"/><Relationship Id="rId4" Type="http://schemas.openxmlformats.org/officeDocument/2006/relationships/image" Target="../media/image70.png"/><Relationship Id="rId9" Type="http://schemas.openxmlformats.org/officeDocument/2006/relationships/image" Target="../media/image75.JPG"/></Relationships>
</file>

<file path=ppt/slides/_rels/slide1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49.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jpeg"/></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49.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1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hyperlink" Target="http://searchmobilecomputing.techtarget.com/definition/microblogging" TargetMode="External"/><Relationship Id="rId7" Type="http://schemas.openxmlformats.org/officeDocument/2006/relationships/hyperlink" Target="http://searchsoa.techtarget.com/definition/wiki" TargetMode="External"/><Relationship Id="rId2" Type="http://schemas.openxmlformats.org/officeDocument/2006/relationships/hyperlink" Target="http://whatis.techtarget.com/definition/discussion-board-discussion-group-message-board-online-forum" TargetMode="External"/><Relationship Id="rId1" Type="http://schemas.openxmlformats.org/officeDocument/2006/relationships/slideLayout" Target="../slideLayouts/slideLayout49.xml"/><Relationship Id="rId6" Type="http://schemas.openxmlformats.org/officeDocument/2006/relationships/hyperlink" Target="http://whatis.techtarget.com/definition/social-curation" TargetMode="External"/><Relationship Id="rId5" Type="http://schemas.openxmlformats.org/officeDocument/2006/relationships/hyperlink" Target="http://whatis.techtarget.com/definition/social-bookmarking" TargetMode="External"/><Relationship Id="rId4" Type="http://schemas.openxmlformats.org/officeDocument/2006/relationships/hyperlink" Target="http://whatis.techtarget.com/definition/social-network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8.png"/><Relationship Id="rId7" Type="http://schemas.openxmlformats.org/officeDocument/2006/relationships/image" Target="../media/image73.png"/><Relationship Id="rId12"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49.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gif"/><Relationship Id="rId10" Type="http://schemas.openxmlformats.org/officeDocument/2006/relationships/image" Target="../media/image76.JPG"/><Relationship Id="rId4" Type="http://schemas.openxmlformats.org/officeDocument/2006/relationships/image" Target="../media/image70.png"/><Relationship Id="rId9" Type="http://schemas.openxmlformats.org/officeDocument/2006/relationships/image" Target="../media/image75.JPG"/></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107.png"/><Relationship Id="rId4"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diagramLayout" Target="../diagrams/layout1.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diagramData" Target="../diagrams/data1.xml"/><Relationship Id="rId16" Type="http://schemas.openxmlformats.org/officeDocument/2006/relationships/image" Target="../media/image36.png"/><Relationship Id="rId1" Type="http://schemas.openxmlformats.org/officeDocument/2006/relationships/slideLayout" Target="../slideLayouts/slideLayout49.xml"/><Relationship Id="rId6" Type="http://schemas.microsoft.com/office/2007/relationships/diagramDrawing" Target="../diagrams/drawing1.xml"/><Relationship Id="rId11" Type="http://schemas.openxmlformats.org/officeDocument/2006/relationships/image" Target="../media/image31.svg"/><Relationship Id="rId5" Type="http://schemas.openxmlformats.org/officeDocument/2006/relationships/diagramColors" Target="../diagrams/colors1.xml"/><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diagramQuickStyle" Target="../diagrams/quickStyle1.xml"/><Relationship Id="rId9" Type="http://schemas.openxmlformats.org/officeDocument/2006/relationships/image" Target="../media/image29.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23">
            <a:extLst>
              <a:ext uri="{FF2B5EF4-FFF2-40B4-BE49-F238E27FC236}">
                <a16:creationId xmlns:a16="http://schemas.microsoft.com/office/drawing/2014/main" id="{6B5EDC0B-408B-4BE5-5389-B59180DCD1B2}"/>
              </a:ext>
            </a:extLst>
          </p:cNvPr>
          <p:cNvSpPr/>
          <p:nvPr/>
        </p:nvSpPr>
        <p:spPr>
          <a:xfrm>
            <a:off x="660918" y="4953000"/>
            <a:ext cx="7924799" cy="1622424"/>
          </a:xfrm>
          <a:prstGeom prst="round2DiagRect">
            <a:avLst>
              <a:gd name="adj1" fmla="val 23250"/>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50000"/>
                  </a:schemeClr>
                </a:solidFill>
                <a:latin typeface="+mj-lt"/>
              </a:rPr>
              <a:t>Prof. (Dr.) Manas Ranjan </a:t>
            </a:r>
            <a:r>
              <a:rPr lang="en-US" sz="2800" b="1" i="1" dirty="0" err="1">
                <a:solidFill>
                  <a:schemeClr val="accent1">
                    <a:lumMod val="50000"/>
                  </a:schemeClr>
                </a:solidFill>
                <a:latin typeface="+mj-lt"/>
              </a:rPr>
              <a:t>Panigrahi</a:t>
            </a:r>
            <a:endParaRPr lang="en-US" sz="2800" b="1" i="1" dirty="0">
              <a:solidFill>
                <a:schemeClr val="accent1">
                  <a:lumMod val="50000"/>
                </a:schemeClr>
              </a:solidFill>
              <a:latin typeface="+mj-lt"/>
            </a:endParaRPr>
          </a:p>
          <a:p>
            <a:pPr algn="ctr"/>
            <a:endParaRPr lang="en-US" sz="2800" b="1" i="1" dirty="0">
              <a:solidFill>
                <a:schemeClr val="accent1">
                  <a:lumMod val="50000"/>
                </a:schemeClr>
              </a:solidFill>
              <a:latin typeface="+mj-lt"/>
            </a:endParaRPr>
          </a:p>
          <a:p>
            <a:pPr algn="ctr"/>
            <a:r>
              <a:rPr lang="en-US" b="1" dirty="0">
                <a:solidFill>
                  <a:schemeClr val="accent1">
                    <a:lumMod val="50000"/>
                  </a:schemeClr>
                </a:solidFill>
                <a:latin typeface="+mj-lt"/>
              </a:rPr>
              <a:t>E-mail: manaseducation@gmail.com</a:t>
            </a:r>
          </a:p>
        </p:txBody>
      </p:sp>
      <p:sp>
        <p:nvSpPr>
          <p:cNvPr id="3" name="Title 4">
            <a:extLst>
              <a:ext uri="{FF2B5EF4-FFF2-40B4-BE49-F238E27FC236}">
                <a16:creationId xmlns:a16="http://schemas.microsoft.com/office/drawing/2014/main" id="{15EB0EA7-E9D4-5DAC-54AE-4AC080AC2F17}"/>
              </a:ext>
            </a:extLst>
          </p:cNvPr>
          <p:cNvSpPr txBox="1">
            <a:spLocks/>
          </p:cNvSpPr>
          <p:nvPr/>
        </p:nvSpPr>
        <p:spPr>
          <a:xfrm>
            <a:off x="685800" y="2894806"/>
            <a:ext cx="8001000" cy="1068388"/>
          </a:xfrm>
          <a:prstGeom prst="snipRoundRect">
            <a:avLst/>
          </a:prstGeom>
          <a:noFill/>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algn="ctr" fontAlgn="auto">
              <a:spcAft>
                <a:spcPts val="0"/>
              </a:spcAft>
            </a:pPr>
            <a:r>
              <a:rPr lang="en-IN" sz="2400" dirty="0">
                <a:solidFill>
                  <a:srgbClr val="222222"/>
                </a:solidFill>
                <a:latin typeface="Times New Roman" panose="02020603050405020304" pitchFamily="18" charset="0"/>
              </a:rPr>
              <a:t>Technology Tools and Resources in Blended Learning</a:t>
            </a:r>
            <a:br>
              <a:rPr lang="en-IN" sz="1800" dirty="0">
                <a:solidFill>
                  <a:srgbClr val="222222"/>
                </a:solidFill>
                <a:latin typeface="Times New Roman" panose="02020603050405020304" pitchFamily="18" charset="0"/>
              </a:rPr>
            </a:br>
            <a:br>
              <a:rPr lang="en-IN" sz="1800" dirty="0">
                <a:solidFill>
                  <a:srgbClr val="222222"/>
                </a:solidFill>
                <a:latin typeface="Times New Roman" panose="02020603050405020304" pitchFamily="18" charset="0"/>
              </a:rPr>
            </a:br>
            <a:r>
              <a:rPr lang="en-IN" sz="1800" dirty="0">
                <a:solidFill>
                  <a:srgbClr val="222222"/>
                </a:solidFill>
                <a:latin typeface="Times New Roman" panose="02020603050405020304" pitchFamily="18" charset="0"/>
              </a:rPr>
              <a:t>September 14th, 2023; 4.00 p.m. - 5.00 p.m.</a:t>
            </a:r>
            <a:endParaRPr lang="en-CA" dirty="0">
              <a:solidFill>
                <a:srgbClr val="463691"/>
              </a:solidFill>
            </a:endParaRPr>
          </a:p>
        </p:txBody>
      </p:sp>
      <p:sp>
        <p:nvSpPr>
          <p:cNvPr id="4" name="TextBox 3">
            <a:extLst>
              <a:ext uri="{FF2B5EF4-FFF2-40B4-BE49-F238E27FC236}">
                <a16:creationId xmlns:a16="http://schemas.microsoft.com/office/drawing/2014/main" id="{EA793609-2DFD-E907-0BB7-80BCF5E7C86A}"/>
              </a:ext>
            </a:extLst>
          </p:cNvPr>
          <p:cNvSpPr txBox="1"/>
          <p:nvPr/>
        </p:nvSpPr>
        <p:spPr>
          <a:xfrm>
            <a:off x="76200" y="381000"/>
            <a:ext cx="8991599" cy="1446550"/>
          </a:xfrm>
          <a:prstGeom prst="rect">
            <a:avLst/>
          </a:prstGeom>
          <a:noFill/>
        </p:spPr>
        <p:txBody>
          <a:bodyPr wrap="square">
            <a:spAutoFit/>
          </a:bodyPr>
          <a:lstStyle/>
          <a:p>
            <a:pPr algn="ctr"/>
            <a:r>
              <a:rPr lang="en-US" sz="4000" b="1" dirty="0">
                <a:solidFill>
                  <a:srgbClr val="463691"/>
                </a:solidFill>
              </a:rPr>
              <a:t>Training on Blended Learning</a:t>
            </a:r>
          </a:p>
          <a:p>
            <a:pPr algn="ctr"/>
            <a:r>
              <a:rPr lang="en-US" sz="2400" dirty="0">
                <a:solidFill>
                  <a:srgbClr val="463691"/>
                </a:solidFill>
              </a:rPr>
              <a:t>Date: 11th – 15th September 2023</a:t>
            </a:r>
          </a:p>
          <a:p>
            <a:pPr algn="ctr"/>
            <a:r>
              <a:rPr lang="en-US" sz="2400" dirty="0">
                <a:solidFill>
                  <a:srgbClr val="463691"/>
                </a:solidFill>
              </a:rPr>
              <a:t>Organized by: CIET, NCERT, New Delhi </a:t>
            </a:r>
            <a:endParaRPr lang="en-IN" sz="2400" dirty="0">
              <a:solidFill>
                <a:srgbClr val="463691"/>
              </a:solidFill>
            </a:endParaRPr>
          </a:p>
        </p:txBody>
      </p:sp>
    </p:spTree>
    <p:extLst>
      <p:ext uri="{BB962C8B-B14F-4D97-AF65-F5344CB8AC3E}">
        <p14:creationId xmlns:p14="http://schemas.microsoft.com/office/powerpoint/2010/main" val="174703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614A3D2-0C56-580F-9BFE-872030E14B39}"/>
              </a:ext>
            </a:extLst>
          </p:cNvPr>
          <p:cNvSpPr txBox="1">
            <a:spLocks/>
          </p:cNvSpPr>
          <p:nvPr/>
        </p:nvSpPr>
        <p:spPr>
          <a:xfrm>
            <a:off x="194510" y="302922"/>
            <a:ext cx="7886700" cy="701674"/>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IN" dirty="0">
                <a:solidFill>
                  <a:srgbClr val="463691"/>
                </a:solidFill>
              </a:rPr>
              <a:t>OER for Learning</a:t>
            </a:r>
          </a:p>
        </p:txBody>
      </p:sp>
      <p:sp>
        <p:nvSpPr>
          <p:cNvPr id="3" name="Content Placeholder 6">
            <a:extLst>
              <a:ext uri="{FF2B5EF4-FFF2-40B4-BE49-F238E27FC236}">
                <a16:creationId xmlns:a16="http://schemas.microsoft.com/office/drawing/2014/main" id="{0B0B275D-7FAB-F231-B26D-46AA7B9C8115}"/>
              </a:ext>
            </a:extLst>
          </p:cNvPr>
          <p:cNvSpPr txBox="1">
            <a:spLocks/>
          </p:cNvSpPr>
          <p:nvPr/>
        </p:nvSpPr>
        <p:spPr>
          <a:xfrm>
            <a:off x="12032" y="1524000"/>
            <a:ext cx="3509210" cy="4419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008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008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008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008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i="1" dirty="0"/>
              <a:t>OER are teaching, learning and research materials in any medium that reside in the public domain or have been released under an open license that permits their free use and, in some instances, re-purposing by others</a:t>
            </a:r>
            <a:endParaRPr lang="en-IN" b="1" i="1" dirty="0"/>
          </a:p>
        </p:txBody>
      </p:sp>
      <p:pic>
        <p:nvPicPr>
          <p:cNvPr id="4" name="Picture 3">
            <a:extLst>
              <a:ext uri="{FF2B5EF4-FFF2-40B4-BE49-F238E27FC236}">
                <a16:creationId xmlns:a16="http://schemas.microsoft.com/office/drawing/2014/main" id="{BABA7661-32B3-8920-CF74-9FFD50770FC0}"/>
              </a:ext>
            </a:extLst>
          </p:cNvPr>
          <p:cNvPicPr>
            <a:picLocks noChangeAspect="1"/>
          </p:cNvPicPr>
          <p:nvPr/>
        </p:nvPicPr>
        <p:blipFill>
          <a:blip r:embed="rId2"/>
          <a:stretch>
            <a:fillRect/>
          </a:stretch>
        </p:blipFill>
        <p:spPr>
          <a:xfrm>
            <a:off x="3409584" y="1524000"/>
            <a:ext cx="5722384" cy="4343400"/>
          </a:xfrm>
          <a:prstGeom prst="rect">
            <a:avLst/>
          </a:prstGeom>
        </p:spPr>
      </p:pic>
    </p:spTree>
    <p:extLst>
      <p:ext uri="{BB962C8B-B14F-4D97-AF65-F5344CB8AC3E}">
        <p14:creationId xmlns:p14="http://schemas.microsoft.com/office/powerpoint/2010/main" val="339219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4.mm.bing.net/th?id=H.4839746310506851&amp;pid=15.1"/>
          <p:cNvPicPr>
            <a:picLocks noChangeAspect="1" noChangeArrowheads="1"/>
          </p:cNvPicPr>
          <p:nvPr/>
        </p:nvPicPr>
        <p:blipFill>
          <a:blip r:embed="rId2"/>
          <a:srcRect/>
          <a:stretch>
            <a:fillRect/>
          </a:stretch>
        </p:blipFill>
        <p:spPr bwMode="auto">
          <a:xfrm>
            <a:off x="308674" y="778048"/>
            <a:ext cx="914400" cy="914400"/>
          </a:xfrm>
          <a:prstGeom prst="rect">
            <a:avLst/>
          </a:prstGeom>
          <a:ln>
            <a:noFill/>
          </a:ln>
          <a:effectLst>
            <a:outerShdw blurRad="292100" dist="139700" dir="2700000" algn="tl" rotWithShape="0">
              <a:srgbClr val="333333">
                <a:alpha val="65000"/>
              </a:srgbClr>
            </a:outerShdw>
          </a:effectLst>
        </p:spPr>
      </p:pic>
      <p:pic>
        <p:nvPicPr>
          <p:cNvPr id="29" name="Picture 7"/>
          <p:cNvPicPr>
            <a:picLocks noChangeAspect="1" noChangeArrowheads="1"/>
          </p:cNvPicPr>
          <p:nvPr/>
        </p:nvPicPr>
        <p:blipFill>
          <a:blip r:embed="rId3"/>
          <a:srcRect/>
          <a:stretch>
            <a:fillRect/>
          </a:stretch>
        </p:blipFill>
        <p:spPr bwMode="auto">
          <a:xfrm>
            <a:off x="4506516" y="4844920"/>
            <a:ext cx="1307306" cy="6858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4"/>
          <a:srcRect/>
          <a:stretch>
            <a:fillRect/>
          </a:stretch>
        </p:blipFill>
        <p:spPr bwMode="auto">
          <a:xfrm>
            <a:off x="1996815" y="1254312"/>
            <a:ext cx="1185863" cy="914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5"/>
          <a:srcRect/>
          <a:stretch>
            <a:fillRect/>
          </a:stretch>
        </p:blipFill>
        <p:spPr bwMode="auto">
          <a:xfrm>
            <a:off x="7461320" y="1005373"/>
            <a:ext cx="1425178" cy="9144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6"/>
          <a:srcRect/>
          <a:stretch>
            <a:fillRect/>
          </a:stretch>
        </p:blipFill>
        <p:spPr bwMode="auto">
          <a:xfrm>
            <a:off x="3312452" y="1143309"/>
            <a:ext cx="1129904" cy="914400"/>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7"/>
          <a:srcRect/>
          <a:stretch>
            <a:fillRect/>
          </a:stretch>
        </p:blipFill>
        <p:spPr bwMode="auto">
          <a:xfrm>
            <a:off x="4544884" y="867035"/>
            <a:ext cx="1885950" cy="628650"/>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8"/>
          <a:srcRect/>
          <a:stretch>
            <a:fillRect/>
          </a:stretch>
        </p:blipFill>
        <p:spPr bwMode="auto">
          <a:xfrm>
            <a:off x="5343525" y="1520998"/>
            <a:ext cx="2000250" cy="342900"/>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9"/>
          <a:srcRect/>
          <a:stretch>
            <a:fillRect/>
          </a:stretch>
        </p:blipFill>
        <p:spPr bwMode="auto">
          <a:xfrm>
            <a:off x="2616992" y="2291832"/>
            <a:ext cx="1634729" cy="628650"/>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10"/>
          <a:srcRect/>
          <a:stretch>
            <a:fillRect/>
          </a:stretch>
        </p:blipFill>
        <p:spPr bwMode="auto">
          <a:xfrm>
            <a:off x="179189" y="2579622"/>
            <a:ext cx="1371600" cy="867966"/>
          </a:xfrm>
          <a:prstGeom prst="rect">
            <a:avLst/>
          </a:prstGeom>
          <a:ln>
            <a:noFill/>
          </a:ln>
          <a:effectLst>
            <a:outerShdw blurRad="292100" dist="139700" dir="2700000" algn="tl" rotWithShape="0">
              <a:srgbClr val="333333">
                <a:alpha val="65000"/>
              </a:srgbClr>
            </a:outerShdw>
          </a:effectLst>
        </p:spPr>
      </p:pic>
      <p:pic>
        <p:nvPicPr>
          <p:cNvPr id="12" name="Picture 4"/>
          <p:cNvPicPr>
            <a:picLocks noChangeAspect="1" noChangeArrowheads="1"/>
          </p:cNvPicPr>
          <p:nvPr/>
        </p:nvPicPr>
        <p:blipFill>
          <a:blip r:embed="rId11"/>
          <a:srcRect/>
          <a:stretch>
            <a:fillRect/>
          </a:stretch>
        </p:blipFill>
        <p:spPr bwMode="auto">
          <a:xfrm>
            <a:off x="306356" y="1821710"/>
            <a:ext cx="1600200" cy="628650"/>
          </a:xfrm>
          <a:prstGeom prst="rect">
            <a:avLst/>
          </a:prstGeom>
          <a:ln>
            <a:noFill/>
          </a:ln>
          <a:effectLst>
            <a:outerShdw blurRad="292100" dist="139700" dir="2700000" algn="tl" rotWithShape="0">
              <a:srgbClr val="333333">
                <a:alpha val="65000"/>
              </a:srgbClr>
            </a:outerShdw>
          </a:effectLst>
        </p:spPr>
      </p:pic>
      <p:pic>
        <p:nvPicPr>
          <p:cNvPr id="13" name="Picture 5"/>
          <p:cNvPicPr>
            <a:picLocks noChangeAspect="1" noChangeArrowheads="1"/>
          </p:cNvPicPr>
          <p:nvPr/>
        </p:nvPicPr>
        <p:blipFill>
          <a:blip r:embed="rId12"/>
          <a:srcRect/>
          <a:stretch>
            <a:fillRect/>
          </a:stretch>
        </p:blipFill>
        <p:spPr bwMode="auto">
          <a:xfrm>
            <a:off x="7169349" y="2007831"/>
            <a:ext cx="1600200" cy="685800"/>
          </a:xfrm>
          <a:prstGeom prst="rect">
            <a:avLst/>
          </a:prstGeom>
          <a:ln>
            <a:noFill/>
          </a:ln>
          <a:effectLst>
            <a:outerShdw blurRad="292100" dist="139700" dir="2700000" algn="tl" rotWithShape="0">
              <a:srgbClr val="333333">
                <a:alpha val="65000"/>
              </a:srgbClr>
            </a:outerShdw>
          </a:effectLst>
        </p:spPr>
      </p:pic>
      <p:pic>
        <p:nvPicPr>
          <p:cNvPr id="14" name="Picture 6"/>
          <p:cNvPicPr>
            <a:picLocks noChangeAspect="1" noChangeArrowheads="1"/>
          </p:cNvPicPr>
          <p:nvPr/>
        </p:nvPicPr>
        <p:blipFill>
          <a:blip r:embed="rId13"/>
          <a:srcRect/>
          <a:stretch>
            <a:fillRect/>
          </a:stretch>
        </p:blipFill>
        <p:spPr bwMode="auto">
          <a:xfrm>
            <a:off x="5397104" y="6056515"/>
            <a:ext cx="800100" cy="65008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noChangeArrowheads="1"/>
          </p:cNvPicPr>
          <p:nvPr/>
        </p:nvPicPr>
        <p:blipFill>
          <a:blip r:embed="rId14"/>
          <a:srcRect/>
          <a:stretch>
            <a:fillRect/>
          </a:stretch>
        </p:blipFill>
        <p:spPr bwMode="auto">
          <a:xfrm>
            <a:off x="2534154" y="3166723"/>
            <a:ext cx="1828800" cy="14859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noChangeArrowheads="1"/>
          </p:cNvPicPr>
          <p:nvPr/>
        </p:nvPicPr>
        <p:blipFill>
          <a:blip r:embed="rId15"/>
          <a:srcRect/>
          <a:stretch>
            <a:fillRect/>
          </a:stretch>
        </p:blipFill>
        <p:spPr bwMode="auto">
          <a:xfrm>
            <a:off x="5132227" y="2033155"/>
            <a:ext cx="1634729" cy="628650"/>
          </a:xfrm>
          <a:prstGeom prst="rect">
            <a:avLst/>
          </a:prstGeom>
          <a:ln>
            <a:noFill/>
          </a:ln>
          <a:effectLst>
            <a:outerShdw blurRad="292100" dist="139700" dir="2700000" algn="tl" rotWithShape="0">
              <a:srgbClr val="333333">
                <a:alpha val="65000"/>
              </a:srgbClr>
            </a:outerShdw>
          </a:effectLst>
        </p:spPr>
      </p:pic>
      <p:pic>
        <p:nvPicPr>
          <p:cNvPr id="17" name="Picture 5"/>
          <p:cNvPicPr>
            <a:picLocks noChangeAspect="1" noChangeArrowheads="1"/>
          </p:cNvPicPr>
          <p:nvPr/>
        </p:nvPicPr>
        <p:blipFill>
          <a:blip r:embed="rId16"/>
          <a:srcRect/>
          <a:stretch>
            <a:fillRect/>
          </a:stretch>
        </p:blipFill>
        <p:spPr bwMode="auto">
          <a:xfrm>
            <a:off x="6197204" y="2908101"/>
            <a:ext cx="2000250" cy="927497"/>
          </a:xfrm>
          <a:prstGeom prst="rect">
            <a:avLst/>
          </a:prstGeom>
          <a:ln>
            <a:noFill/>
          </a:ln>
          <a:effectLst>
            <a:outerShdw blurRad="292100" dist="139700" dir="2700000" algn="tl" rotWithShape="0">
              <a:srgbClr val="333333">
                <a:alpha val="65000"/>
              </a:srgbClr>
            </a:outerShdw>
          </a:effectLst>
        </p:spPr>
      </p:pic>
      <p:pic>
        <p:nvPicPr>
          <p:cNvPr id="18" name="Picture 6"/>
          <p:cNvPicPr>
            <a:picLocks noChangeAspect="1" noChangeArrowheads="1"/>
          </p:cNvPicPr>
          <p:nvPr/>
        </p:nvPicPr>
        <p:blipFill>
          <a:blip r:embed="rId17"/>
          <a:srcRect/>
          <a:stretch>
            <a:fillRect/>
          </a:stretch>
        </p:blipFill>
        <p:spPr bwMode="auto">
          <a:xfrm>
            <a:off x="4475208" y="2777927"/>
            <a:ext cx="1404938" cy="742950"/>
          </a:xfrm>
          <a:prstGeom prst="rect">
            <a:avLst/>
          </a:prstGeom>
          <a:ln>
            <a:noFill/>
          </a:ln>
          <a:effectLst>
            <a:outerShdw blurRad="292100" dist="139700" dir="2700000" algn="tl" rotWithShape="0">
              <a:srgbClr val="333333">
                <a:alpha val="65000"/>
              </a:srgbClr>
            </a:outerShdw>
          </a:effectLst>
        </p:spPr>
      </p:pic>
      <p:pic>
        <p:nvPicPr>
          <p:cNvPr id="19" name="Picture 7"/>
          <p:cNvPicPr>
            <a:picLocks noChangeAspect="1" noChangeArrowheads="1"/>
          </p:cNvPicPr>
          <p:nvPr/>
        </p:nvPicPr>
        <p:blipFill>
          <a:blip r:embed="rId18"/>
          <a:srcRect/>
          <a:stretch>
            <a:fillRect/>
          </a:stretch>
        </p:blipFill>
        <p:spPr bwMode="auto">
          <a:xfrm>
            <a:off x="6639934" y="4024579"/>
            <a:ext cx="1943100" cy="820341"/>
          </a:xfrm>
          <a:prstGeom prst="rect">
            <a:avLst/>
          </a:prstGeom>
          <a:ln>
            <a:noFill/>
          </a:ln>
          <a:effectLst>
            <a:outerShdw blurRad="292100" dist="139700" dir="2700000" algn="tl" rotWithShape="0">
              <a:srgbClr val="333333">
                <a:alpha val="65000"/>
              </a:srgbClr>
            </a:outerShdw>
          </a:effectLst>
        </p:spPr>
      </p:pic>
      <p:pic>
        <p:nvPicPr>
          <p:cNvPr id="12307" name="Picture 9" descr="http://www.jocw.jp/image/emblem/JOCW_newlog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8334" y="3652498"/>
            <a:ext cx="1276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p:cNvPicPr>
            <a:picLocks noChangeAspect="1" noChangeArrowheads="1"/>
          </p:cNvPicPr>
          <p:nvPr/>
        </p:nvPicPr>
        <p:blipFill>
          <a:blip r:embed="rId20"/>
          <a:srcRect/>
          <a:stretch>
            <a:fillRect/>
          </a:stretch>
        </p:blipFill>
        <p:spPr bwMode="auto">
          <a:xfrm>
            <a:off x="2586833" y="5040328"/>
            <a:ext cx="1771650" cy="514350"/>
          </a:xfrm>
          <a:prstGeom prst="rect">
            <a:avLst/>
          </a:prstGeom>
          <a:ln>
            <a:noFill/>
          </a:ln>
          <a:effectLst>
            <a:outerShdw blurRad="292100" dist="139700" dir="2700000" algn="tl" rotWithShape="0">
              <a:srgbClr val="333333">
                <a:alpha val="65000"/>
              </a:srgbClr>
            </a:outerShdw>
          </a:effectLst>
        </p:spPr>
      </p:pic>
      <p:pic>
        <p:nvPicPr>
          <p:cNvPr id="22" name="Picture 11"/>
          <p:cNvPicPr>
            <a:picLocks noChangeAspect="1" noChangeArrowheads="1"/>
          </p:cNvPicPr>
          <p:nvPr/>
        </p:nvPicPr>
        <p:blipFill>
          <a:blip r:embed="rId21"/>
          <a:srcRect/>
          <a:stretch>
            <a:fillRect/>
          </a:stretch>
        </p:blipFill>
        <p:spPr bwMode="auto">
          <a:xfrm>
            <a:off x="4561698" y="3829353"/>
            <a:ext cx="1485900" cy="715566"/>
          </a:xfrm>
          <a:prstGeom prst="rect">
            <a:avLst/>
          </a:prstGeom>
          <a:ln>
            <a:noFill/>
          </a:ln>
          <a:effectLst>
            <a:outerShdw blurRad="292100" dist="139700" dir="2700000" algn="tl" rotWithShape="0">
              <a:srgbClr val="333333">
                <a:alpha val="65000"/>
              </a:srgbClr>
            </a:outerShdw>
          </a:effectLst>
        </p:spPr>
      </p:pic>
      <p:pic>
        <p:nvPicPr>
          <p:cNvPr id="23" name="Picture 12"/>
          <p:cNvPicPr>
            <a:picLocks noChangeAspect="1" noChangeArrowheads="1"/>
          </p:cNvPicPr>
          <p:nvPr/>
        </p:nvPicPr>
        <p:blipFill>
          <a:blip r:embed="rId22"/>
          <a:srcRect/>
          <a:stretch>
            <a:fillRect/>
          </a:stretch>
        </p:blipFill>
        <p:spPr bwMode="auto">
          <a:xfrm>
            <a:off x="179189" y="4351200"/>
            <a:ext cx="2156222" cy="571500"/>
          </a:xfrm>
          <a:prstGeom prst="rect">
            <a:avLst/>
          </a:prstGeom>
          <a:ln>
            <a:noFill/>
          </a:ln>
          <a:effectLst>
            <a:outerShdw blurRad="292100" dist="139700" dir="2700000" algn="tl" rotWithShape="0">
              <a:srgbClr val="333333">
                <a:alpha val="65000"/>
              </a:srgbClr>
            </a:outerShdw>
          </a:effectLst>
        </p:spPr>
      </p:pic>
      <p:pic>
        <p:nvPicPr>
          <p:cNvPr id="24" name="Picture 2"/>
          <p:cNvPicPr>
            <a:picLocks noChangeAspect="1" noChangeArrowheads="1"/>
          </p:cNvPicPr>
          <p:nvPr/>
        </p:nvPicPr>
        <p:blipFill>
          <a:blip r:embed="rId23"/>
          <a:srcRect/>
          <a:stretch>
            <a:fillRect/>
          </a:stretch>
        </p:blipFill>
        <p:spPr bwMode="auto">
          <a:xfrm>
            <a:off x="5954134" y="5077164"/>
            <a:ext cx="1371600" cy="628650"/>
          </a:xfrm>
          <a:prstGeom prst="rect">
            <a:avLst/>
          </a:prstGeom>
          <a:ln>
            <a:noFill/>
          </a:ln>
          <a:effectLst>
            <a:outerShdw blurRad="292100" dist="139700" dir="2700000" algn="tl" rotWithShape="0">
              <a:srgbClr val="333333">
                <a:alpha val="65000"/>
              </a:srgbClr>
            </a:outerShdw>
          </a:effectLst>
        </p:spPr>
      </p:pic>
      <p:pic>
        <p:nvPicPr>
          <p:cNvPr id="25" name="Picture 3"/>
          <p:cNvPicPr>
            <a:picLocks noChangeAspect="1" noChangeArrowheads="1"/>
          </p:cNvPicPr>
          <p:nvPr/>
        </p:nvPicPr>
        <p:blipFill>
          <a:blip r:embed="rId24"/>
          <a:srcRect/>
          <a:stretch>
            <a:fillRect/>
          </a:stretch>
        </p:blipFill>
        <p:spPr bwMode="auto">
          <a:xfrm>
            <a:off x="48815" y="5275660"/>
            <a:ext cx="1943100" cy="464344"/>
          </a:xfrm>
          <a:prstGeom prst="rect">
            <a:avLst/>
          </a:prstGeom>
          <a:ln>
            <a:noFill/>
          </a:ln>
          <a:effectLst>
            <a:outerShdw blurRad="292100" dist="139700" dir="2700000" algn="tl" rotWithShape="0">
              <a:srgbClr val="333333">
                <a:alpha val="65000"/>
              </a:srgbClr>
            </a:outerShdw>
          </a:effectLst>
        </p:spPr>
      </p:pic>
      <p:pic>
        <p:nvPicPr>
          <p:cNvPr id="26" name="Picture 4"/>
          <p:cNvPicPr>
            <a:picLocks noChangeAspect="1" noChangeArrowheads="1"/>
          </p:cNvPicPr>
          <p:nvPr/>
        </p:nvPicPr>
        <p:blipFill>
          <a:blip r:embed="rId25"/>
          <a:srcRect/>
          <a:stretch>
            <a:fillRect/>
          </a:stretch>
        </p:blipFill>
        <p:spPr bwMode="auto">
          <a:xfrm>
            <a:off x="1288960" y="6463782"/>
            <a:ext cx="3082529" cy="253604"/>
          </a:xfrm>
          <a:prstGeom prst="rect">
            <a:avLst/>
          </a:prstGeom>
          <a:ln>
            <a:noFill/>
          </a:ln>
          <a:effectLst>
            <a:outerShdw blurRad="292100" dist="139700" dir="2700000" algn="tl" rotWithShape="0">
              <a:srgbClr val="333333">
                <a:alpha val="65000"/>
              </a:srgbClr>
            </a:outerShdw>
          </a:effectLst>
        </p:spPr>
      </p:pic>
      <p:pic>
        <p:nvPicPr>
          <p:cNvPr id="27" name="Picture 5"/>
          <p:cNvPicPr>
            <a:picLocks noChangeAspect="1" noChangeArrowheads="1"/>
          </p:cNvPicPr>
          <p:nvPr/>
        </p:nvPicPr>
        <p:blipFill>
          <a:blip r:embed="rId26"/>
          <a:srcRect/>
          <a:stretch>
            <a:fillRect/>
          </a:stretch>
        </p:blipFill>
        <p:spPr bwMode="auto">
          <a:xfrm>
            <a:off x="7450957" y="5695755"/>
            <a:ext cx="1371600" cy="685800"/>
          </a:xfrm>
          <a:prstGeom prst="rect">
            <a:avLst/>
          </a:prstGeom>
          <a:ln>
            <a:noFill/>
          </a:ln>
          <a:effectLst>
            <a:outerShdw blurRad="292100" dist="139700" dir="2700000" algn="tl" rotWithShape="0">
              <a:srgbClr val="333333">
                <a:alpha val="65000"/>
              </a:srgbClr>
            </a:outerShdw>
          </a:effectLst>
        </p:spPr>
      </p:pic>
      <p:pic>
        <p:nvPicPr>
          <p:cNvPr id="28" name="Picture 6"/>
          <p:cNvPicPr>
            <a:picLocks noChangeAspect="1" noChangeArrowheads="1"/>
          </p:cNvPicPr>
          <p:nvPr/>
        </p:nvPicPr>
        <p:blipFill>
          <a:blip r:embed="rId27"/>
          <a:srcRect/>
          <a:stretch>
            <a:fillRect/>
          </a:stretch>
        </p:blipFill>
        <p:spPr bwMode="auto">
          <a:xfrm>
            <a:off x="434577" y="5924356"/>
            <a:ext cx="1968104" cy="457200"/>
          </a:xfrm>
          <a:prstGeom prst="rect">
            <a:avLst/>
          </a:prstGeom>
          <a:ln>
            <a:noFill/>
          </a:ln>
          <a:effectLst>
            <a:outerShdw blurRad="292100" dist="139700" dir="2700000" algn="tl" rotWithShape="0">
              <a:srgbClr val="333333">
                <a:alpha val="65000"/>
              </a:srgbClr>
            </a:outerShdw>
          </a:effectLst>
        </p:spPr>
      </p:pic>
      <p:pic>
        <p:nvPicPr>
          <p:cNvPr id="30" name="Picture 8"/>
          <p:cNvPicPr>
            <a:picLocks noChangeAspect="1" noChangeArrowheads="1"/>
          </p:cNvPicPr>
          <p:nvPr/>
        </p:nvPicPr>
        <p:blipFill>
          <a:blip r:embed="rId28"/>
          <a:srcRect/>
          <a:stretch>
            <a:fillRect/>
          </a:stretch>
        </p:blipFill>
        <p:spPr bwMode="auto">
          <a:xfrm>
            <a:off x="3142084" y="5743575"/>
            <a:ext cx="2000250" cy="51435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9D9172CF-C48D-849A-AF5B-1C5BADFEE047}"/>
              </a:ext>
            </a:extLst>
          </p:cNvPr>
          <p:cNvSpPr txBox="1"/>
          <p:nvPr/>
        </p:nvSpPr>
        <p:spPr>
          <a:xfrm>
            <a:off x="501752" y="95324"/>
            <a:ext cx="7651648" cy="646331"/>
          </a:xfrm>
          <a:prstGeom prst="rect">
            <a:avLst/>
          </a:prstGeom>
          <a:noFill/>
        </p:spPr>
        <p:txBody>
          <a:bodyPr wrap="square" rtlCol="0">
            <a:spAutoFit/>
          </a:bodyPr>
          <a:lstStyle/>
          <a:p>
            <a:r>
              <a:rPr lang="en-US" sz="3600" dirty="0">
                <a:solidFill>
                  <a:srgbClr val="463691"/>
                </a:solidFill>
              </a:rPr>
              <a:t>Learning Resources</a:t>
            </a:r>
            <a:endParaRPr lang="en-IN" sz="3600" dirty="0">
              <a:solidFill>
                <a:srgbClr val="463691"/>
              </a:solidFill>
            </a:endParaRPr>
          </a:p>
        </p:txBody>
      </p:sp>
    </p:spTree>
    <p:extLst>
      <p:ext uri="{BB962C8B-B14F-4D97-AF65-F5344CB8AC3E}">
        <p14:creationId xmlns:p14="http://schemas.microsoft.com/office/powerpoint/2010/main" val="121097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D52B-D60E-D299-9943-1ADEE5EC8F45}"/>
              </a:ext>
            </a:extLst>
          </p:cNvPr>
          <p:cNvSpPr txBox="1">
            <a:spLocks/>
          </p:cNvSpPr>
          <p:nvPr/>
        </p:nvSpPr>
        <p:spPr>
          <a:xfrm>
            <a:off x="195488" y="398180"/>
            <a:ext cx="7648121" cy="1099457"/>
          </a:xfrm>
          <a:prstGeom prst="rect">
            <a:avLst/>
          </a:prstGeom>
        </p:spPr>
        <p:txBody>
          <a:bodyPr>
            <a:norm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US" sz="3600" dirty="0">
                <a:solidFill>
                  <a:srgbClr val="463691"/>
                </a:solidFill>
              </a:rPr>
              <a:t>Collaborative Learning Tools</a:t>
            </a:r>
            <a:endParaRPr lang="en-IN" sz="3600" dirty="0">
              <a:solidFill>
                <a:srgbClr val="463691"/>
              </a:solidFill>
            </a:endParaRPr>
          </a:p>
        </p:txBody>
      </p:sp>
      <p:sp>
        <p:nvSpPr>
          <p:cNvPr id="3" name="Content Placeholder 2">
            <a:extLst>
              <a:ext uri="{FF2B5EF4-FFF2-40B4-BE49-F238E27FC236}">
                <a16:creationId xmlns:a16="http://schemas.microsoft.com/office/drawing/2014/main" id="{B5652544-5D56-2D79-82DF-92BD4E31385C}"/>
              </a:ext>
            </a:extLst>
          </p:cNvPr>
          <p:cNvSpPr txBox="1">
            <a:spLocks/>
          </p:cNvSpPr>
          <p:nvPr/>
        </p:nvSpPr>
        <p:spPr>
          <a:xfrm>
            <a:off x="264385" y="1806964"/>
            <a:ext cx="7886700" cy="475180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IN" sz="3000" b="1" dirty="0"/>
              <a:t>Facebook</a:t>
            </a:r>
          </a:p>
          <a:p>
            <a:pPr fontAlgn="auto">
              <a:spcAft>
                <a:spcPts val="0"/>
              </a:spcAft>
            </a:pPr>
            <a:r>
              <a:rPr lang="en-IN" sz="3000" b="1" dirty="0"/>
              <a:t>Twitter</a:t>
            </a:r>
          </a:p>
          <a:p>
            <a:pPr fontAlgn="auto">
              <a:spcAft>
                <a:spcPts val="0"/>
              </a:spcAft>
            </a:pPr>
            <a:r>
              <a:rPr lang="en-IN" sz="3000" b="1" dirty="0"/>
              <a:t>Social Media</a:t>
            </a:r>
          </a:p>
          <a:p>
            <a:pPr fontAlgn="auto">
              <a:spcAft>
                <a:spcPts val="0"/>
              </a:spcAft>
            </a:pPr>
            <a:r>
              <a:rPr lang="en-IN" sz="3000" b="1" dirty="0"/>
              <a:t>Wiki Educators</a:t>
            </a:r>
          </a:p>
          <a:p>
            <a:pPr fontAlgn="auto">
              <a:spcAft>
                <a:spcPts val="0"/>
              </a:spcAft>
            </a:pPr>
            <a:r>
              <a:rPr lang="en-IN" sz="3000" b="1" dirty="0"/>
              <a:t>Email</a:t>
            </a:r>
          </a:p>
          <a:p>
            <a:pPr fontAlgn="auto">
              <a:spcAft>
                <a:spcPts val="0"/>
              </a:spcAft>
            </a:pPr>
            <a:r>
              <a:rPr lang="en-IN" sz="3000" b="1" dirty="0" err="1"/>
              <a:t>Wikispaces</a:t>
            </a:r>
            <a:endParaRPr lang="en-IN" sz="3000" b="1" dirty="0"/>
          </a:p>
          <a:p>
            <a:pPr fontAlgn="auto">
              <a:spcAft>
                <a:spcPts val="0"/>
              </a:spcAft>
            </a:pPr>
            <a:r>
              <a:rPr lang="en-IN" sz="3000" b="1" dirty="0" err="1"/>
              <a:t>Edmoto</a:t>
            </a:r>
            <a:endParaRPr lang="en-IN" sz="3000" b="1" dirty="0"/>
          </a:p>
          <a:p>
            <a:pPr fontAlgn="auto">
              <a:spcAft>
                <a:spcPts val="0"/>
              </a:spcAft>
            </a:pPr>
            <a:r>
              <a:rPr lang="en-IN" sz="3000" b="1" dirty="0"/>
              <a:t>ZOOM</a:t>
            </a:r>
          </a:p>
          <a:p>
            <a:pPr fontAlgn="auto">
              <a:spcAft>
                <a:spcPts val="0"/>
              </a:spcAft>
            </a:pPr>
            <a:r>
              <a:rPr lang="en-IN" sz="3000" b="1" dirty="0"/>
              <a:t>Google Apps</a:t>
            </a:r>
          </a:p>
          <a:p>
            <a:pPr fontAlgn="auto">
              <a:spcAft>
                <a:spcPts val="0"/>
              </a:spcAft>
            </a:pPr>
            <a:endParaRPr lang="en-IN" sz="3000" b="1" dirty="0"/>
          </a:p>
        </p:txBody>
      </p:sp>
      <p:pic>
        <p:nvPicPr>
          <p:cNvPr id="4" name="Picture 3">
            <a:extLst>
              <a:ext uri="{FF2B5EF4-FFF2-40B4-BE49-F238E27FC236}">
                <a16:creationId xmlns:a16="http://schemas.microsoft.com/office/drawing/2014/main" id="{D5C276D7-82D9-4301-D34E-D8D369BAD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972" y="3941676"/>
            <a:ext cx="2057399" cy="562752"/>
          </a:xfrm>
          <a:prstGeom prst="rect">
            <a:avLst/>
          </a:prstGeom>
        </p:spPr>
      </p:pic>
      <p:pic>
        <p:nvPicPr>
          <p:cNvPr id="5" name="Picture 4">
            <a:extLst>
              <a:ext uri="{FF2B5EF4-FFF2-40B4-BE49-F238E27FC236}">
                <a16:creationId xmlns:a16="http://schemas.microsoft.com/office/drawing/2014/main" id="{1859D053-2DB7-5F35-CC4D-68E0BECB4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816" y="4693078"/>
            <a:ext cx="1841799" cy="654437"/>
          </a:xfrm>
          <a:prstGeom prst="rect">
            <a:avLst/>
          </a:prstGeom>
        </p:spPr>
      </p:pic>
      <p:pic>
        <p:nvPicPr>
          <p:cNvPr id="6" name="Picture 5">
            <a:extLst>
              <a:ext uri="{FF2B5EF4-FFF2-40B4-BE49-F238E27FC236}">
                <a16:creationId xmlns:a16="http://schemas.microsoft.com/office/drawing/2014/main" id="{0EFDA511-FD49-D090-6EF1-B5610ADBB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240" y="1385139"/>
            <a:ext cx="1801110" cy="628650"/>
          </a:xfrm>
          <a:prstGeom prst="rect">
            <a:avLst/>
          </a:prstGeom>
        </p:spPr>
      </p:pic>
      <p:pic>
        <p:nvPicPr>
          <p:cNvPr id="7" name="Picture 6">
            <a:extLst>
              <a:ext uri="{FF2B5EF4-FFF2-40B4-BE49-F238E27FC236}">
                <a16:creationId xmlns:a16="http://schemas.microsoft.com/office/drawing/2014/main" id="{D5E68652-D546-6512-304F-052DF8D08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284" y="4262139"/>
            <a:ext cx="1633844" cy="909637"/>
          </a:xfrm>
          <a:prstGeom prst="rect">
            <a:avLst/>
          </a:prstGeom>
        </p:spPr>
      </p:pic>
      <p:pic>
        <p:nvPicPr>
          <p:cNvPr id="8" name="Picture 7">
            <a:extLst>
              <a:ext uri="{FF2B5EF4-FFF2-40B4-BE49-F238E27FC236}">
                <a16:creationId xmlns:a16="http://schemas.microsoft.com/office/drawing/2014/main" id="{F234EDB4-D0A2-74A3-6C5C-54BDB8CD32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7777" y="3155138"/>
            <a:ext cx="1792509" cy="609600"/>
          </a:xfrm>
          <a:prstGeom prst="rect">
            <a:avLst/>
          </a:prstGeom>
        </p:spPr>
      </p:pic>
      <p:pic>
        <p:nvPicPr>
          <p:cNvPr id="9" name="Picture 8">
            <a:extLst>
              <a:ext uri="{FF2B5EF4-FFF2-40B4-BE49-F238E27FC236}">
                <a16:creationId xmlns:a16="http://schemas.microsoft.com/office/drawing/2014/main" id="{2A9F2E8C-3ADB-8742-7D8F-A6DEC4519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7022" y="3365660"/>
            <a:ext cx="1406014" cy="2010374"/>
          </a:xfrm>
          <a:prstGeom prst="rect">
            <a:avLst/>
          </a:prstGeom>
        </p:spPr>
      </p:pic>
      <p:pic>
        <p:nvPicPr>
          <p:cNvPr id="10" name="Picture 9">
            <a:extLst>
              <a:ext uri="{FF2B5EF4-FFF2-40B4-BE49-F238E27FC236}">
                <a16:creationId xmlns:a16="http://schemas.microsoft.com/office/drawing/2014/main" id="{15721FFC-9039-7483-70D6-6E0818B1FC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350" y="2256175"/>
            <a:ext cx="2152767" cy="800070"/>
          </a:xfrm>
          <a:prstGeom prst="rect">
            <a:avLst/>
          </a:prstGeom>
        </p:spPr>
      </p:pic>
      <p:pic>
        <p:nvPicPr>
          <p:cNvPr id="11" name="Picture 10">
            <a:extLst>
              <a:ext uri="{FF2B5EF4-FFF2-40B4-BE49-F238E27FC236}">
                <a16:creationId xmlns:a16="http://schemas.microsoft.com/office/drawing/2014/main" id="{B93668C3-70CF-304F-78C6-8A470D201C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2800" y="5577302"/>
            <a:ext cx="3409950" cy="1000125"/>
          </a:xfrm>
          <a:prstGeom prst="rect">
            <a:avLst/>
          </a:prstGeom>
        </p:spPr>
      </p:pic>
      <p:pic>
        <p:nvPicPr>
          <p:cNvPr id="12" name="Picture 11">
            <a:extLst>
              <a:ext uri="{FF2B5EF4-FFF2-40B4-BE49-F238E27FC236}">
                <a16:creationId xmlns:a16="http://schemas.microsoft.com/office/drawing/2014/main" id="{3AD893F3-5988-FC31-A5A1-DA6913B90B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2021" y="2283699"/>
            <a:ext cx="1543050" cy="990600"/>
          </a:xfrm>
          <a:prstGeom prst="rect">
            <a:avLst/>
          </a:prstGeom>
        </p:spPr>
      </p:pic>
      <p:pic>
        <p:nvPicPr>
          <p:cNvPr id="13" name="Picture 12">
            <a:extLst>
              <a:ext uri="{FF2B5EF4-FFF2-40B4-BE49-F238E27FC236}">
                <a16:creationId xmlns:a16="http://schemas.microsoft.com/office/drawing/2014/main" id="{E48CE5E5-0F08-4016-AF87-E42DF6FE5B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4143" y="2151555"/>
            <a:ext cx="990600" cy="1125503"/>
          </a:xfrm>
          <a:prstGeom prst="rect">
            <a:avLst/>
          </a:prstGeom>
        </p:spPr>
      </p:pic>
      <p:pic>
        <p:nvPicPr>
          <p:cNvPr id="14" name="Picture 13">
            <a:extLst>
              <a:ext uri="{FF2B5EF4-FFF2-40B4-BE49-F238E27FC236}">
                <a16:creationId xmlns:a16="http://schemas.microsoft.com/office/drawing/2014/main" id="{0EE3401B-B47F-9D8C-5DED-7C4992CB4C71}"/>
              </a:ext>
            </a:extLst>
          </p:cNvPr>
          <p:cNvPicPr>
            <a:picLocks noChangeAspect="1"/>
          </p:cNvPicPr>
          <p:nvPr/>
        </p:nvPicPr>
        <p:blipFill>
          <a:blip r:embed="rId12"/>
          <a:stretch>
            <a:fillRect/>
          </a:stretch>
        </p:blipFill>
        <p:spPr>
          <a:xfrm>
            <a:off x="6872977" y="1287585"/>
            <a:ext cx="1809750" cy="904875"/>
          </a:xfrm>
          <a:prstGeom prst="rect">
            <a:avLst/>
          </a:prstGeom>
        </p:spPr>
      </p:pic>
    </p:spTree>
    <p:extLst>
      <p:ext uri="{BB962C8B-B14F-4D97-AF65-F5344CB8AC3E}">
        <p14:creationId xmlns:p14="http://schemas.microsoft.com/office/powerpoint/2010/main" val="19285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6365-6B27-5555-99E1-71AB6EA3E782}"/>
              </a:ext>
            </a:extLst>
          </p:cNvPr>
          <p:cNvSpPr txBox="1">
            <a:spLocks/>
          </p:cNvSpPr>
          <p:nvPr/>
        </p:nvSpPr>
        <p:spPr>
          <a:xfrm>
            <a:off x="195488" y="398181"/>
            <a:ext cx="7648121" cy="821020"/>
          </a:xfrm>
          <a:prstGeom prst="rect">
            <a:avLst/>
          </a:prstGeom>
        </p:spPr>
        <p:txBody>
          <a:bodyPr>
            <a:norm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US" sz="3600" dirty="0">
                <a:solidFill>
                  <a:srgbClr val="463691"/>
                </a:solidFill>
              </a:rPr>
              <a:t>Collaborative Learning Tools</a:t>
            </a:r>
            <a:endParaRPr lang="en-IN" sz="3600" dirty="0">
              <a:solidFill>
                <a:srgbClr val="463691"/>
              </a:solidFill>
            </a:endParaRPr>
          </a:p>
        </p:txBody>
      </p:sp>
      <p:sp>
        <p:nvSpPr>
          <p:cNvPr id="3" name="Content Placeholder 2">
            <a:extLst>
              <a:ext uri="{FF2B5EF4-FFF2-40B4-BE49-F238E27FC236}">
                <a16:creationId xmlns:a16="http://schemas.microsoft.com/office/drawing/2014/main" id="{C7222B6B-B100-7BFB-CB2C-D22DBA5527EC}"/>
              </a:ext>
            </a:extLst>
          </p:cNvPr>
          <p:cNvSpPr txBox="1">
            <a:spLocks/>
          </p:cNvSpPr>
          <p:nvPr/>
        </p:nvSpPr>
        <p:spPr>
          <a:xfrm>
            <a:off x="381000" y="1524000"/>
            <a:ext cx="3088415" cy="475180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IN" sz="3000" b="1" dirty="0"/>
              <a:t>Kahoot</a:t>
            </a:r>
          </a:p>
          <a:p>
            <a:pPr fontAlgn="auto">
              <a:spcAft>
                <a:spcPts val="0"/>
              </a:spcAft>
            </a:pPr>
            <a:r>
              <a:rPr lang="en-IN" sz="3000" b="1" dirty="0"/>
              <a:t>Online Quizzes </a:t>
            </a:r>
          </a:p>
          <a:p>
            <a:pPr fontAlgn="auto">
              <a:spcAft>
                <a:spcPts val="0"/>
              </a:spcAft>
            </a:pPr>
            <a:r>
              <a:rPr lang="en-IN" sz="3000" b="1" dirty="0"/>
              <a:t>Google Classroom</a:t>
            </a:r>
          </a:p>
          <a:p>
            <a:pPr fontAlgn="auto">
              <a:spcAft>
                <a:spcPts val="0"/>
              </a:spcAft>
            </a:pPr>
            <a:r>
              <a:rPr lang="en-IN" sz="3000" b="1" dirty="0"/>
              <a:t>Hot Potatoes</a:t>
            </a:r>
          </a:p>
          <a:p>
            <a:pPr fontAlgn="auto">
              <a:spcAft>
                <a:spcPts val="0"/>
              </a:spcAft>
            </a:pPr>
            <a:r>
              <a:rPr lang="en-IN" sz="3000" b="1" dirty="0"/>
              <a:t>Canva</a:t>
            </a:r>
          </a:p>
          <a:p>
            <a:pPr fontAlgn="auto">
              <a:spcAft>
                <a:spcPts val="0"/>
              </a:spcAft>
            </a:pPr>
            <a:r>
              <a:rPr lang="en-IN" sz="3000" b="1" dirty="0"/>
              <a:t>ZOOM breakout rooms</a:t>
            </a:r>
          </a:p>
          <a:p>
            <a:pPr fontAlgn="auto">
              <a:spcAft>
                <a:spcPts val="0"/>
              </a:spcAft>
            </a:pPr>
            <a:r>
              <a:rPr lang="en-IN" sz="3000" b="1" dirty="0"/>
              <a:t>Google Forms</a:t>
            </a:r>
          </a:p>
          <a:p>
            <a:pPr fontAlgn="auto">
              <a:spcAft>
                <a:spcPts val="0"/>
              </a:spcAft>
            </a:pPr>
            <a:endParaRPr lang="en-IN" sz="3000" b="1" dirty="0"/>
          </a:p>
        </p:txBody>
      </p:sp>
      <p:sp>
        <p:nvSpPr>
          <p:cNvPr id="4" name="Rectangle 3">
            <a:extLst>
              <a:ext uri="{FF2B5EF4-FFF2-40B4-BE49-F238E27FC236}">
                <a16:creationId xmlns:a16="http://schemas.microsoft.com/office/drawing/2014/main" id="{05DB098A-D3C6-35F9-C398-C0893DD7C6F7}"/>
              </a:ext>
            </a:extLst>
          </p:cNvPr>
          <p:cNvSpPr/>
          <p:nvPr/>
        </p:nvSpPr>
        <p:spPr>
          <a:xfrm>
            <a:off x="3857256" y="5796889"/>
            <a:ext cx="3780137" cy="369332"/>
          </a:xfrm>
          <a:prstGeom prst="rect">
            <a:avLst/>
          </a:prstGeom>
        </p:spPr>
        <p:txBody>
          <a:bodyPr wrap="none">
            <a:spAutoFit/>
          </a:bodyPr>
          <a:lstStyle/>
          <a:p>
            <a:r>
              <a:rPr lang="en-IN" dirty="0"/>
              <a:t>https://pxhere.com/en/photo/826379</a:t>
            </a:r>
          </a:p>
        </p:txBody>
      </p:sp>
      <p:pic>
        <p:nvPicPr>
          <p:cNvPr id="5" name="Picture 2" descr="C:\Users\acer\Desktop\SWAYAM\classrom.jpg">
            <a:extLst>
              <a:ext uri="{FF2B5EF4-FFF2-40B4-BE49-F238E27FC236}">
                <a16:creationId xmlns:a16="http://schemas.microsoft.com/office/drawing/2014/main" id="{913A8DBC-BDF0-A945-022D-21B14DA5E24D}"/>
              </a:ext>
            </a:extLst>
          </p:cNvPr>
          <p:cNvPicPr>
            <a:picLocks noChangeAspect="1" noChangeArrowheads="1"/>
          </p:cNvPicPr>
          <p:nvPr/>
        </p:nvPicPr>
        <p:blipFill>
          <a:blip r:embed="rId2" cstate="print"/>
          <a:srcRect/>
          <a:stretch>
            <a:fillRect/>
          </a:stretch>
        </p:blipFill>
        <p:spPr bwMode="auto">
          <a:xfrm>
            <a:off x="3657600" y="1828800"/>
            <a:ext cx="5257800" cy="3938274"/>
          </a:xfrm>
          <a:prstGeom prst="rect">
            <a:avLst/>
          </a:prstGeom>
          <a:noFill/>
        </p:spPr>
      </p:pic>
    </p:spTree>
    <p:extLst>
      <p:ext uri="{BB962C8B-B14F-4D97-AF65-F5344CB8AC3E}">
        <p14:creationId xmlns:p14="http://schemas.microsoft.com/office/powerpoint/2010/main" val="428694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896A3E2-990B-1075-1FB4-FC273CC1C574}"/>
              </a:ext>
            </a:extLst>
          </p:cNvPr>
          <p:cNvSpPr txBox="1">
            <a:spLocks/>
          </p:cNvSpPr>
          <p:nvPr/>
        </p:nvSpPr>
        <p:spPr>
          <a:xfrm>
            <a:off x="647700" y="457200"/>
            <a:ext cx="7886700" cy="780561"/>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US" sz="3600" dirty="0">
                <a:solidFill>
                  <a:schemeClr val="accent5">
                    <a:lumMod val="75000"/>
                  </a:schemeClr>
                </a:solidFill>
              </a:rPr>
              <a:t>What institutions are using…</a:t>
            </a:r>
            <a:endParaRPr lang="en-IN" sz="3600" dirty="0"/>
          </a:p>
        </p:txBody>
      </p:sp>
      <p:pic>
        <p:nvPicPr>
          <p:cNvPr id="3" name="Picture 2">
            <a:extLst>
              <a:ext uri="{FF2B5EF4-FFF2-40B4-BE49-F238E27FC236}">
                <a16:creationId xmlns:a16="http://schemas.microsoft.com/office/drawing/2014/main" id="{9B49CAE3-0C5E-AE7C-4D29-8E86E99F5A30}"/>
              </a:ext>
            </a:extLst>
          </p:cNvPr>
          <p:cNvPicPr>
            <a:picLocks noChangeAspect="1"/>
          </p:cNvPicPr>
          <p:nvPr/>
        </p:nvPicPr>
        <p:blipFill>
          <a:blip r:embed="rId2"/>
          <a:stretch>
            <a:fillRect/>
          </a:stretch>
        </p:blipFill>
        <p:spPr>
          <a:xfrm>
            <a:off x="533400" y="1371600"/>
            <a:ext cx="2819400" cy="1610348"/>
          </a:xfrm>
          <a:prstGeom prst="rect">
            <a:avLst/>
          </a:prstGeom>
        </p:spPr>
      </p:pic>
      <p:pic>
        <p:nvPicPr>
          <p:cNvPr id="4" name="Picture 3">
            <a:extLst>
              <a:ext uri="{FF2B5EF4-FFF2-40B4-BE49-F238E27FC236}">
                <a16:creationId xmlns:a16="http://schemas.microsoft.com/office/drawing/2014/main" id="{A13209C5-C4DB-93EB-CEA1-3A3D7CD68F8A}"/>
              </a:ext>
            </a:extLst>
          </p:cNvPr>
          <p:cNvPicPr>
            <a:picLocks noChangeAspect="1"/>
          </p:cNvPicPr>
          <p:nvPr/>
        </p:nvPicPr>
        <p:blipFill>
          <a:blip r:embed="rId3"/>
          <a:stretch>
            <a:fillRect/>
          </a:stretch>
        </p:blipFill>
        <p:spPr>
          <a:xfrm>
            <a:off x="457200" y="3429000"/>
            <a:ext cx="1104900" cy="685800"/>
          </a:xfrm>
          <a:prstGeom prst="rect">
            <a:avLst/>
          </a:prstGeom>
        </p:spPr>
      </p:pic>
      <p:pic>
        <p:nvPicPr>
          <p:cNvPr id="5" name="Picture 4">
            <a:extLst>
              <a:ext uri="{FF2B5EF4-FFF2-40B4-BE49-F238E27FC236}">
                <a16:creationId xmlns:a16="http://schemas.microsoft.com/office/drawing/2014/main" id="{1B7682EC-99D0-23AD-FB21-731F2DF7F85B}"/>
              </a:ext>
            </a:extLst>
          </p:cNvPr>
          <p:cNvPicPr>
            <a:picLocks noChangeAspect="1"/>
          </p:cNvPicPr>
          <p:nvPr/>
        </p:nvPicPr>
        <p:blipFill>
          <a:blip r:embed="rId4"/>
          <a:stretch>
            <a:fillRect/>
          </a:stretch>
        </p:blipFill>
        <p:spPr>
          <a:xfrm>
            <a:off x="4191000" y="1987156"/>
            <a:ext cx="4038600" cy="1932046"/>
          </a:xfrm>
          <a:prstGeom prst="rect">
            <a:avLst/>
          </a:prstGeom>
        </p:spPr>
      </p:pic>
      <p:pic>
        <p:nvPicPr>
          <p:cNvPr id="6" name="Picture 5">
            <a:extLst>
              <a:ext uri="{FF2B5EF4-FFF2-40B4-BE49-F238E27FC236}">
                <a16:creationId xmlns:a16="http://schemas.microsoft.com/office/drawing/2014/main" id="{8C14F0A5-3811-91EF-C809-C1413A5FEA3D}"/>
              </a:ext>
            </a:extLst>
          </p:cNvPr>
          <p:cNvPicPr>
            <a:picLocks noChangeAspect="1"/>
          </p:cNvPicPr>
          <p:nvPr/>
        </p:nvPicPr>
        <p:blipFill>
          <a:blip r:embed="rId5"/>
          <a:stretch>
            <a:fillRect/>
          </a:stretch>
        </p:blipFill>
        <p:spPr>
          <a:xfrm>
            <a:off x="6824878" y="3572565"/>
            <a:ext cx="2082800" cy="2006600"/>
          </a:xfrm>
          <a:prstGeom prst="rect">
            <a:avLst/>
          </a:prstGeom>
        </p:spPr>
      </p:pic>
      <p:pic>
        <p:nvPicPr>
          <p:cNvPr id="7" name="Picture 6">
            <a:extLst>
              <a:ext uri="{FF2B5EF4-FFF2-40B4-BE49-F238E27FC236}">
                <a16:creationId xmlns:a16="http://schemas.microsoft.com/office/drawing/2014/main" id="{4F792696-892D-5351-C514-4BDF701F0FEE}"/>
              </a:ext>
            </a:extLst>
          </p:cNvPr>
          <p:cNvPicPr>
            <a:picLocks noChangeAspect="1"/>
          </p:cNvPicPr>
          <p:nvPr/>
        </p:nvPicPr>
        <p:blipFill>
          <a:blip r:embed="rId6"/>
          <a:stretch>
            <a:fillRect/>
          </a:stretch>
        </p:blipFill>
        <p:spPr>
          <a:xfrm>
            <a:off x="2237689" y="3371210"/>
            <a:ext cx="3141820" cy="1099637"/>
          </a:xfrm>
          <a:prstGeom prst="rect">
            <a:avLst/>
          </a:prstGeom>
        </p:spPr>
      </p:pic>
      <p:pic>
        <p:nvPicPr>
          <p:cNvPr id="8" name="Picture 7">
            <a:extLst>
              <a:ext uri="{FF2B5EF4-FFF2-40B4-BE49-F238E27FC236}">
                <a16:creationId xmlns:a16="http://schemas.microsoft.com/office/drawing/2014/main" id="{A2F25E97-4907-5C3C-4D4B-A779951A93F5}"/>
              </a:ext>
            </a:extLst>
          </p:cNvPr>
          <p:cNvPicPr>
            <a:picLocks noChangeAspect="1"/>
          </p:cNvPicPr>
          <p:nvPr/>
        </p:nvPicPr>
        <p:blipFill>
          <a:blip r:embed="rId7"/>
          <a:stretch>
            <a:fillRect/>
          </a:stretch>
        </p:blipFill>
        <p:spPr>
          <a:xfrm>
            <a:off x="228599" y="4495799"/>
            <a:ext cx="3584453" cy="1844939"/>
          </a:xfrm>
          <a:prstGeom prst="rect">
            <a:avLst/>
          </a:prstGeom>
        </p:spPr>
      </p:pic>
      <p:pic>
        <p:nvPicPr>
          <p:cNvPr id="9" name="Picture 8">
            <a:extLst>
              <a:ext uri="{FF2B5EF4-FFF2-40B4-BE49-F238E27FC236}">
                <a16:creationId xmlns:a16="http://schemas.microsoft.com/office/drawing/2014/main" id="{46A60BCD-9898-315F-0125-10D645A82C4C}"/>
              </a:ext>
            </a:extLst>
          </p:cNvPr>
          <p:cNvPicPr>
            <a:picLocks noChangeAspect="1"/>
          </p:cNvPicPr>
          <p:nvPr/>
        </p:nvPicPr>
        <p:blipFill>
          <a:blip r:embed="rId8"/>
          <a:stretch>
            <a:fillRect/>
          </a:stretch>
        </p:blipFill>
        <p:spPr>
          <a:xfrm>
            <a:off x="4299543" y="4575865"/>
            <a:ext cx="2038845" cy="2047947"/>
          </a:xfrm>
          <a:prstGeom prst="rect">
            <a:avLst/>
          </a:prstGeom>
        </p:spPr>
      </p:pic>
      <p:pic>
        <p:nvPicPr>
          <p:cNvPr id="10" name="Picture 2" descr="C:\Users\Ruchi\Desktop\Working Folder\swyam logo final.jpg">
            <a:extLst>
              <a:ext uri="{FF2B5EF4-FFF2-40B4-BE49-F238E27FC236}">
                <a16:creationId xmlns:a16="http://schemas.microsoft.com/office/drawing/2014/main" id="{9291EF9A-2B42-708F-FA2E-450E677B770B}"/>
              </a:ext>
            </a:extLst>
          </p:cNvPr>
          <p:cNvPicPr>
            <a:picLocks noChangeAspect="1" noChangeArrowheads="1"/>
          </p:cNvPicPr>
          <p:nvPr/>
        </p:nvPicPr>
        <p:blipFill>
          <a:blip r:embed="rId9" cstate="print"/>
          <a:srcRect/>
          <a:stretch>
            <a:fillRect/>
          </a:stretch>
        </p:blipFill>
        <p:spPr bwMode="auto">
          <a:xfrm>
            <a:off x="5105400" y="1170335"/>
            <a:ext cx="3141820" cy="1216517"/>
          </a:xfrm>
          <a:prstGeom prst="rect">
            <a:avLst/>
          </a:prstGeom>
          <a:noFill/>
          <a:ln>
            <a:solidFill>
              <a:schemeClr val="accent1"/>
            </a:solidFill>
          </a:ln>
        </p:spPr>
      </p:pic>
    </p:spTree>
    <p:extLst>
      <p:ext uri="{BB962C8B-B14F-4D97-AF65-F5344CB8AC3E}">
        <p14:creationId xmlns:p14="http://schemas.microsoft.com/office/powerpoint/2010/main" val="420335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D714-4C2B-242B-AE73-60A097696AD6}"/>
              </a:ext>
            </a:extLst>
          </p:cNvPr>
          <p:cNvSpPr txBox="1">
            <a:spLocks/>
          </p:cNvSpPr>
          <p:nvPr/>
        </p:nvSpPr>
        <p:spPr>
          <a:xfrm>
            <a:off x="628650" y="381001"/>
            <a:ext cx="7886700" cy="914399"/>
          </a:xfrm>
          <a:prstGeom prst="rect">
            <a:avLst/>
          </a:prstGeom>
        </p:spPr>
        <p:txBody>
          <a:bodyPr>
            <a:norm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US">
                <a:solidFill>
                  <a:schemeClr val="accent5">
                    <a:lumMod val="75000"/>
                  </a:schemeClr>
                </a:solidFill>
              </a:rPr>
              <a:t>What are students using?</a:t>
            </a:r>
            <a:endParaRPr lang="en-CA" dirty="0">
              <a:solidFill>
                <a:schemeClr val="accent5">
                  <a:lumMod val="75000"/>
                </a:schemeClr>
              </a:solidFill>
            </a:endParaRPr>
          </a:p>
        </p:txBody>
      </p:sp>
      <p:pic>
        <p:nvPicPr>
          <p:cNvPr id="3" name="Picture 2">
            <a:extLst>
              <a:ext uri="{FF2B5EF4-FFF2-40B4-BE49-F238E27FC236}">
                <a16:creationId xmlns:a16="http://schemas.microsoft.com/office/drawing/2014/main" id="{1A81EE88-6966-422C-9572-68008CEC8530}"/>
              </a:ext>
            </a:extLst>
          </p:cNvPr>
          <p:cNvPicPr>
            <a:picLocks noChangeAspect="1"/>
          </p:cNvPicPr>
          <p:nvPr/>
        </p:nvPicPr>
        <p:blipFill>
          <a:blip r:embed="rId2"/>
          <a:stretch>
            <a:fillRect/>
          </a:stretch>
        </p:blipFill>
        <p:spPr>
          <a:xfrm>
            <a:off x="304800" y="1295400"/>
            <a:ext cx="3896895" cy="1009650"/>
          </a:xfrm>
          <a:prstGeom prst="rect">
            <a:avLst/>
          </a:prstGeom>
        </p:spPr>
      </p:pic>
      <p:pic>
        <p:nvPicPr>
          <p:cNvPr id="4" name="Picture 3">
            <a:extLst>
              <a:ext uri="{FF2B5EF4-FFF2-40B4-BE49-F238E27FC236}">
                <a16:creationId xmlns:a16="http://schemas.microsoft.com/office/drawing/2014/main" id="{3079DFED-5384-B90B-0AD8-65A6737CCA2D}"/>
              </a:ext>
            </a:extLst>
          </p:cNvPr>
          <p:cNvPicPr>
            <a:picLocks noChangeAspect="1"/>
          </p:cNvPicPr>
          <p:nvPr/>
        </p:nvPicPr>
        <p:blipFill>
          <a:blip r:embed="rId3"/>
          <a:stretch>
            <a:fillRect/>
          </a:stretch>
        </p:blipFill>
        <p:spPr>
          <a:xfrm>
            <a:off x="6172200" y="1295400"/>
            <a:ext cx="2348905" cy="1806850"/>
          </a:xfrm>
          <a:prstGeom prst="rect">
            <a:avLst/>
          </a:prstGeom>
        </p:spPr>
      </p:pic>
      <p:pic>
        <p:nvPicPr>
          <p:cNvPr id="5" name="Picture 4">
            <a:extLst>
              <a:ext uri="{FF2B5EF4-FFF2-40B4-BE49-F238E27FC236}">
                <a16:creationId xmlns:a16="http://schemas.microsoft.com/office/drawing/2014/main" id="{BBDC905B-D35B-7E8C-028D-097201F5AD9B}"/>
              </a:ext>
            </a:extLst>
          </p:cNvPr>
          <p:cNvPicPr>
            <a:picLocks noChangeAspect="1"/>
          </p:cNvPicPr>
          <p:nvPr/>
        </p:nvPicPr>
        <p:blipFill>
          <a:blip r:embed="rId4"/>
          <a:stretch>
            <a:fillRect/>
          </a:stretch>
        </p:blipFill>
        <p:spPr>
          <a:xfrm>
            <a:off x="6053393" y="3234817"/>
            <a:ext cx="2669671" cy="1563664"/>
          </a:xfrm>
          <a:prstGeom prst="rect">
            <a:avLst/>
          </a:prstGeom>
        </p:spPr>
      </p:pic>
      <p:pic>
        <p:nvPicPr>
          <p:cNvPr id="6" name="Picture 5">
            <a:extLst>
              <a:ext uri="{FF2B5EF4-FFF2-40B4-BE49-F238E27FC236}">
                <a16:creationId xmlns:a16="http://schemas.microsoft.com/office/drawing/2014/main" id="{807BF64E-228B-8FDB-A18B-AF9BB3F1D8EF}"/>
              </a:ext>
            </a:extLst>
          </p:cNvPr>
          <p:cNvPicPr>
            <a:picLocks noChangeAspect="1"/>
          </p:cNvPicPr>
          <p:nvPr/>
        </p:nvPicPr>
        <p:blipFill>
          <a:blip r:embed="rId5"/>
          <a:stretch>
            <a:fillRect/>
          </a:stretch>
        </p:blipFill>
        <p:spPr>
          <a:xfrm>
            <a:off x="4111433" y="2270206"/>
            <a:ext cx="1692194" cy="1692194"/>
          </a:xfrm>
          <a:prstGeom prst="rect">
            <a:avLst/>
          </a:prstGeom>
        </p:spPr>
      </p:pic>
      <p:pic>
        <p:nvPicPr>
          <p:cNvPr id="7" name="Picture 6">
            <a:extLst>
              <a:ext uri="{FF2B5EF4-FFF2-40B4-BE49-F238E27FC236}">
                <a16:creationId xmlns:a16="http://schemas.microsoft.com/office/drawing/2014/main" id="{B11ABFDB-031D-25C2-61F8-4A99B6A0B3AE}"/>
              </a:ext>
            </a:extLst>
          </p:cNvPr>
          <p:cNvPicPr>
            <a:picLocks noChangeAspect="1"/>
          </p:cNvPicPr>
          <p:nvPr/>
        </p:nvPicPr>
        <p:blipFill>
          <a:blip r:embed="rId6"/>
          <a:stretch>
            <a:fillRect/>
          </a:stretch>
        </p:blipFill>
        <p:spPr>
          <a:xfrm>
            <a:off x="228600" y="2590800"/>
            <a:ext cx="2971242" cy="1706457"/>
          </a:xfrm>
          <a:prstGeom prst="rect">
            <a:avLst/>
          </a:prstGeom>
        </p:spPr>
      </p:pic>
      <p:pic>
        <p:nvPicPr>
          <p:cNvPr id="8" name="Picture 7">
            <a:extLst>
              <a:ext uri="{FF2B5EF4-FFF2-40B4-BE49-F238E27FC236}">
                <a16:creationId xmlns:a16="http://schemas.microsoft.com/office/drawing/2014/main" id="{B88459CE-BF00-653A-1B96-0A04977A629F}"/>
              </a:ext>
            </a:extLst>
          </p:cNvPr>
          <p:cNvPicPr>
            <a:picLocks noChangeAspect="1"/>
          </p:cNvPicPr>
          <p:nvPr/>
        </p:nvPicPr>
        <p:blipFill>
          <a:blip r:embed="rId7"/>
          <a:stretch>
            <a:fillRect/>
          </a:stretch>
        </p:blipFill>
        <p:spPr>
          <a:xfrm>
            <a:off x="243346" y="4365056"/>
            <a:ext cx="3064834" cy="1782607"/>
          </a:xfrm>
          <a:prstGeom prst="rect">
            <a:avLst/>
          </a:prstGeom>
        </p:spPr>
      </p:pic>
      <p:pic>
        <p:nvPicPr>
          <p:cNvPr id="9" name="Picture 8">
            <a:extLst>
              <a:ext uri="{FF2B5EF4-FFF2-40B4-BE49-F238E27FC236}">
                <a16:creationId xmlns:a16="http://schemas.microsoft.com/office/drawing/2014/main" id="{414BC612-BF50-13C4-E2A0-D036A0D31227}"/>
              </a:ext>
            </a:extLst>
          </p:cNvPr>
          <p:cNvPicPr>
            <a:picLocks noChangeAspect="1"/>
          </p:cNvPicPr>
          <p:nvPr/>
        </p:nvPicPr>
        <p:blipFill>
          <a:blip r:embed="rId8"/>
          <a:stretch>
            <a:fillRect/>
          </a:stretch>
        </p:blipFill>
        <p:spPr>
          <a:xfrm>
            <a:off x="5435324" y="4974638"/>
            <a:ext cx="3080026" cy="1357763"/>
          </a:xfrm>
          <a:prstGeom prst="rect">
            <a:avLst/>
          </a:prstGeom>
        </p:spPr>
      </p:pic>
      <p:pic>
        <p:nvPicPr>
          <p:cNvPr id="10" name="Picture 9">
            <a:extLst>
              <a:ext uri="{FF2B5EF4-FFF2-40B4-BE49-F238E27FC236}">
                <a16:creationId xmlns:a16="http://schemas.microsoft.com/office/drawing/2014/main" id="{D5B1CAAD-9AB1-CE2A-607B-232FE25A5DA7}"/>
              </a:ext>
            </a:extLst>
          </p:cNvPr>
          <p:cNvPicPr>
            <a:picLocks noChangeAspect="1"/>
          </p:cNvPicPr>
          <p:nvPr/>
        </p:nvPicPr>
        <p:blipFill>
          <a:blip r:embed="rId9"/>
          <a:stretch>
            <a:fillRect/>
          </a:stretch>
        </p:blipFill>
        <p:spPr>
          <a:xfrm>
            <a:off x="3117407" y="5657658"/>
            <a:ext cx="2260600" cy="850900"/>
          </a:xfrm>
          <a:prstGeom prst="rect">
            <a:avLst/>
          </a:prstGeom>
        </p:spPr>
      </p:pic>
      <p:pic>
        <p:nvPicPr>
          <p:cNvPr id="11" name="Picture 10">
            <a:extLst>
              <a:ext uri="{FF2B5EF4-FFF2-40B4-BE49-F238E27FC236}">
                <a16:creationId xmlns:a16="http://schemas.microsoft.com/office/drawing/2014/main" id="{661851F1-E745-EFE8-0556-92F29C9D49EF}"/>
              </a:ext>
            </a:extLst>
          </p:cNvPr>
          <p:cNvPicPr>
            <a:picLocks noChangeAspect="1"/>
          </p:cNvPicPr>
          <p:nvPr/>
        </p:nvPicPr>
        <p:blipFill>
          <a:blip r:embed="rId10"/>
          <a:stretch>
            <a:fillRect/>
          </a:stretch>
        </p:blipFill>
        <p:spPr>
          <a:xfrm>
            <a:off x="3733800" y="3962400"/>
            <a:ext cx="1644207" cy="1174433"/>
          </a:xfrm>
          <a:prstGeom prst="rect">
            <a:avLst/>
          </a:prstGeom>
        </p:spPr>
      </p:pic>
    </p:spTree>
    <p:extLst>
      <p:ext uri="{BB962C8B-B14F-4D97-AF65-F5344CB8AC3E}">
        <p14:creationId xmlns:p14="http://schemas.microsoft.com/office/powerpoint/2010/main" val="368953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E0CC-86B3-0A58-8B80-587D1C05A0D7}"/>
              </a:ext>
            </a:extLst>
          </p:cNvPr>
          <p:cNvSpPr txBox="1">
            <a:spLocks/>
          </p:cNvSpPr>
          <p:nvPr/>
        </p:nvSpPr>
        <p:spPr>
          <a:xfrm>
            <a:off x="5638802" y="2667000"/>
            <a:ext cx="3276598" cy="12954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algn="ctr" fontAlgn="auto">
              <a:spcAft>
                <a:spcPts val="0"/>
              </a:spcAft>
            </a:pPr>
            <a:r>
              <a:rPr lang="en-US" sz="4000" dirty="0">
                <a:solidFill>
                  <a:srgbClr val="463691"/>
                </a:solidFill>
              </a:rPr>
              <a:t>New Opportunities</a:t>
            </a:r>
          </a:p>
        </p:txBody>
      </p:sp>
      <p:pic>
        <p:nvPicPr>
          <p:cNvPr id="3" name="Picture 2" descr="C:\Documents and Settings\ignou\My Documents\NIOS-15March-Conf-ppt\virsch.jpg">
            <a:extLst>
              <a:ext uri="{FF2B5EF4-FFF2-40B4-BE49-F238E27FC236}">
                <a16:creationId xmlns:a16="http://schemas.microsoft.com/office/drawing/2014/main" id="{A4097C66-2368-7242-D003-6A10B9005724}"/>
              </a:ext>
            </a:extLst>
          </p:cNvPr>
          <p:cNvPicPr>
            <a:picLocks noChangeAspect="1" noChangeArrowheads="1"/>
          </p:cNvPicPr>
          <p:nvPr/>
        </p:nvPicPr>
        <p:blipFill rotWithShape="1">
          <a:blip r:embed="rId2"/>
          <a:srcRect r="16736" b="2"/>
          <a:stretch/>
        </p:blipFill>
        <p:spPr bwMode="auto">
          <a:xfrm>
            <a:off x="304801" y="1023802"/>
            <a:ext cx="5334000" cy="489567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Tree>
    <p:extLst>
      <p:ext uri="{BB962C8B-B14F-4D97-AF65-F5344CB8AC3E}">
        <p14:creationId xmlns:p14="http://schemas.microsoft.com/office/powerpoint/2010/main" val="289510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CD73-A054-4187-6988-7FB388419778}"/>
              </a:ext>
            </a:extLst>
          </p:cNvPr>
          <p:cNvSpPr txBox="1">
            <a:spLocks/>
          </p:cNvSpPr>
          <p:nvPr/>
        </p:nvSpPr>
        <p:spPr>
          <a:xfrm>
            <a:off x="628650" y="265791"/>
            <a:ext cx="7886700" cy="1066800"/>
          </a:xfrm>
          <a:prstGeom prst="rect">
            <a:avLst/>
          </a:prstGeom>
        </p:spPr>
        <p:txBody>
          <a:bodyPr>
            <a:no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IN" sz="3600" dirty="0">
                <a:solidFill>
                  <a:srgbClr val="463691"/>
                </a:solidFill>
              </a:rPr>
              <a:t>21st Century Indian Learners </a:t>
            </a:r>
            <a:br>
              <a:rPr lang="en-CA" sz="3600" dirty="0">
                <a:solidFill>
                  <a:srgbClr val="463691"/>
                </a:solidFill>
              </a:rPr>
            </a:br>
            <a:endParaRPr lang="en-CA" sz="3600" dirty="0">
              <a:solidFill>
                <a:srgbClr val="463691"/>
              </a:solidFill>
            </a:endParaRPr>
          </a:p>
        </p:txBody>
      </p:sp>
      <p:pic>
        <p:nvPicPr>
          <p:cNvPr id="3" name="Picture 2">
            <a:extLst>
              <a:ext uri="{FF2B5EF4-FFF2-40B4-BE49-F238E27FC236}">
                <a16:creationId xmlns:a16="http://schemas.microsoft.com/office/drawing/2014/main" id="{DEF9ECDF-6D7A-620C-C644-6D6EB16A5DD8}"/>
              </a:ext>
            </a:extLst>
          </p:cNvPr>
          <p:cNvPicPr>
            <a:picLocks noChangeAspect="1"/>
          </p:cNvPicPr>
          <p:nvPr/>
        </p:nvPicPr>
        <p:blipFill>
          <a:blip r:embed="rId2"/>
          <a:stretch>
            <a:fillRect/>
          </a:stretch>
        </p:blipFill>
        <p:spPr>
          <a:xfrm>
            <a:off x="1143000" y="1002541"/>
            <a:ext cx="6400800" cy="3936492"/>
          </a:xfrm>
          <a:prstGeom prst="rect">
            <a:avLst/>
          </a:prstGeom>
        </p:spPr>
      </p:pic>
      <p:sp>
        <p:nvSpPr>
          <p:cNvPr id="4" name="Content Placeholder 2">
            <a:extLst>
              <a:ext uri="{FF2B5EF4-FFF2-40B4-BE49-F238E27FC236}">
                <a16:creationId xmlns:a16="http://schemas.microsoft.com/office/drawing/2014/main" id="{130D1C6F-F35D-CC89-C5F6-9D79BA6FE37F}"/>
              </a:ext>
            </a:extLst>
          </p:cNvPr>
          <p:cNvSpPr txBox="1">
            <a:spLocks/>
          </p:cNvSpPr>
          <p:nvPr/>
        </p:nvSpPr>
        <p:spPr>
          <a:xfrm>
            <a:off x="945205" y="5017259"/>
            <a:ext cx="3886200" cy="1676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008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008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008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008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b="1" dirty="0">
                <a:solidFill>
                  <a:srgbClr val="0070C0"/>
                </a:solidFill>
              </a:rPr>
              <a:t>Net Generation</a:t>
            </a:r>
          </a:p>
          <a:p>
            <a:pPr fontAlgn="auto">
              <a:spcAft>
                <a:spcPts val="0"/>
              </a:spcAft>
            </a:pPr>
            <a:r>
              <a:rPr lang="en-US" b="1" dirty="0">
                <a:solidFill>
                  <a:srgbClr val="0070C0"/>
                </a:solidFill>
              </a:rPr>
              <a:t>Millennials</a:t>
            </a:r>
          </a:p>
        </p:txBody>
      </p:sp>
      <p:sp>
        <p:nvSpPr>
          <p:cNvPr id="5" name="Content Placeholder 2">
            <a:extLst>
              <a:ext uri="{FF2B5EF4-FFF2-40B4-BE49-F238E27FC236}">
                <a16:creationId xmlns:a16="http://schemas.microsoft.com/office/drawing/2014/main" id="{B56873DE-C9D3-7827-5342-686363F71D6B}"/>
              </a:ext>
            </a:extLst>
          </p:cNvPr>
          <p:cNvSpPr txBox="1">
            <a:spLocks/>
          </p:cNvSpPr>
          <p:nvPr/>
        </p:nvSpPr>
        <p:spPr>
          <a:xfrm>
            <a:off x="5043790" y="5105400"/>
            <a:ext cx="31242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fontAlgn="auto">
              <a:lnSpc>
                <a:spcPct val="90000"/>
              </a:lnSpc>
              <a:spcBef>
                <a:spcPts val="1000"/>
              </a:spcBef>
              <a:spcAft>
                <a:spcPts val="0"/>
              </a:spcAft>
            </a:pPr>
            <a:r>
              <a:rPr lang="en-US" sz="2800" b="1" dirty="0">
                <a:solidFill>
                  <a:srgbClr val="0070C0"/>
                </a:solidFill>
                <a:latin typeface="+mj-lt"/>
              </a:rPr>
              <a:t>Digital Natives</a:t>
            </a:r>
          </a:p>
          <a:p>
            <a:pPr marL="228600" indent="-228600" fontAlgn="auto">
              <a:lnSpc>
                <a:spcPct val="90000"/>
              </a:lnSpc>
              <a:spcBef>
                <a:spcPts val="1000"/>
              </a:spcBef>
              <a:spcAft>
                <a:spcPts val="0"/>
              </a:spcAft>
            </a:pPr>
            <a:r>
              <a:rPr lang="en-US" sz="2800" b="1" dirty="0">
                <a:solidFill>
                  <a:srgbClr val="0070C0"/>
                </a:solidFill>
                <a:latin typeface="+mj-lt"/>
              </a:rPr>
              <a:t>Multi-taskers</a:t>
            </a:r>
          </a:p>
        </p:txBody>
      </p:sp>
      <p:sp>
        <p:nvSpPr>
          <p:cNvPr id="6" name="TextBox 5">
            <a:extLst>
              <a:ext uri="{FF2B5EF4-FFF2-40B4-BE49-F238E27FC236}">
                <a16:creationId xmlns:a16="http://schemas.microsoft.com/office/drawing/2014/main" id="{1DE91F9E-6F46-C56F-40F0-1B65D5A38B8B}"/>
              </a:ext>
            </a:extLst>
          </p:cNvPr>
          <p:cNvSpPr txBox="1"/>
          <p:nvPr/>
        </p:nvSpPr>
        <p:spPr>
          <a:xfrm>
            <a:off x="685800" y="6301538"/>
            <a:ext cx="7086600" cy="307777"/>
          </a:xfrm>
          <a:prstGeom prst="rect">
            <a:avLst/>
          </a:prstGeom>
          <a:noFill/>
        </p:spPr>
        <p:txBody>
          <a:bodyPr wrap="square" rtlCol="0">
            <a:spAutoFit/>
          </a:bodyPr>
          <a:lstStyle/>
          <a:p>
            <a:r>
              <a:rPr lang="en-US" sz="1400" dirty="0"/>
              <a:t>Image source: http://phys.org/news/2012-01-million-world-cheapest-tablet-india.html</a:t>
            </a:r>
          </a:p>
        </p:txBody>
      </p:sp>
    </p:spTree>
    <p:extLst>
      <p:ext uri="{BB962C8B-B14F-4D97-AF65-F5344CB8AC3E}">
        <p14:creationId xmlns:p14="http://schemas.microsoft.com/office/powerpoint/2010/main" val="16567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5135-0278-D7A7-2909-C5FA65813DD6}"/>
              </a:ext>
            </a:extLst>
          </p:cNvPr>
          <p:cNvSpPr txBox="1">
            <a:spLocks/>
          </p:cNvSpPr>
          <p:nvPr/>
        </p:nvSpPr>
        <p:spPr>
          <a:xfrm>
            <a:off x="628650" y="469292"/>
            <a:ext cx="7886700" cy="990599"/>
          </a:xfrm>
          <a:prstGeom prst="rect">
            <a:avLst/>
          </a:prstGeom>
        </p:spPr>
        <p:txBody>
          <a:bodyPr>
            <a:no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IN" sz="4000" dirty="0">
                <a:solidFill>
                  <a:srgbClr val="463691"/>
                </a:solidFill>
              </a:rPr>
              <a:t>Social Media</a:t>
            </a:r>
            <a:br>
              <a:rPr lang="en-CA" sz="4000" dirty="0">
                <a:solidFill>
                  <a:srgbClr val="463691"/>
                </a:solidFill>
              </a:rPr>
            </a:br>
            <a:endParaRPr lang="en-CA" sz="4000" dirty="0">
              <a:solidFill>
                <a:srgbClr val="463691"/>
              </a:solidFill>
            </a:endParaRPr>
          </a:p>
        </p:txBody>
      </p:sp>
      <p:sp>
        <p:nvSpPr>
          <p:cNvPr id="3" name="Content Placeholder 10">
            <a:extLst>
              <a:ext uri="{FF2B5EF4-FFF2-40B4-BE49-F238E27FC236}">
                <a16:creationId xmlns:a16="http://schemas.microsoft.com/office/drawing/2014/main" id="{4ED1B2A5-7027-37F0-736B-89221EA4DCA5}"/>
              </a:ext>
            </a:extLst>
          </p:cNvPr>
          <p:cNvSpPr txBox="1">
            <a:spLocks/>
          </p:cNvSpPr>
          <p:nvPr/>
        </p:nvSpPr>
        <p:spPr bwMode="auto">
          <a:xfrm>
            <a:off x="5105400" y="1371600"/>
            <a:ext cx="3886200" cy="5010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28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4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327D97"/>
              </a:buClr>
              <a:buSzPct val="125000"/>
              <a:buFont typeface="Wingdings" pitchFamily="2" charset="2"/>
              <a:buNone/>
              <a:tabLst/>
              <a:defRPr/>
            </a:pPr>
            <a:r>
              <a:rPr kumimoji="0" lang="en-US" sz="2800" b="0" i="0" u="none" strike="noStrike" kern="1200" cap="none" spc="0" normalizeH="0" baseline="0" noProof="0" dirty="0">
                <a:ln>
                  <a:noFill/>
                </a:ln>
                <a:solidFill>
                  <a:srgbClr val="54301A"/>
                </a:solidFill>
                <a:effectLst/>
                <a:uLnTx/>
                <a:uFillTx/>
                <a:latin typeface="Trebuchet MS"/>
                <a:ea typeface="+mn-ea"/>
                <a:cs typeface="+mn-cs"/>
              </a:rPr>
              <a:t>Social media is the collective of online communications channels dedicated to community-based input, interaction, content-sharing and collaboration. Websites and applications dedicated to </a:t>
            </a:r>
            <a:r>
              <a:rPr kumimoji="0" lang="en-US" sz="2800" b="0" i="0" u="none" strike="noStrike" kern="1200" cap="none" spc="0" normalizeH="0" baseline="0" noProof="0" dirty="0">
                <a:ln>
                  <a:noFill/>
                </a:ln>
                <a:solidFill>
                  <a:srgbClr val="54301A"/>
                </a:solidFill>
                <a:effectLst/>
                <a:uLnTx/>
                <a:uFillTx/>
                <a:latin typeface="Trebuchet MS"/>
                <a:ea typeface="+mn-ea"/>
                <a:cs typeface="+mn-cs"/>
                <a:hlinkClick r:id="rId2"/>
              </a:rPr>
              <a:t>forums,</a:t>
            </a:r>
            <a:r>
              <a:rPr kumimoji="0" lang="en-US" sz="2800" b="0" i="0" u="none" strike="noStrike" kern="1200" cap="none" spc="0" normalizeH="0" baseline="0" noProof="0" dirty="0">
                <a:ln>
                  <a:noFill/>
                </a:ln>
                <a:solidFill>
                  <a:srgbClr val="54301A"/>
                </a:solidFill>
                <a:effectLst/>
                <a:uLnTx/>
                <a:uFillTx/>
                <a:latin typeface="Trebuchet MS"/>
                <a:ea typeface="+mn-ea"/>
                <a:cs typeface="+mn-cs"/>
              </a:rPr>
              <a:t> </a:t>
            </a:r>
            <a:r>
              <a:rPr kumimoji="0" lang="en-US" sz="2800" b="0" i="0" u="none" strike="noStrike" kern="1200" cap="none" spc="0" normalizeH="0" baseline="0" noProof="0" dirty="0">
                <a:ln>
                  <a:noFill/>
                </a:ln>
                <a:solidFill>
                  <a:srgbClr val="54301A"/>
                </a:solidFill>
                <a:effectLst/>
                <a:uLnTx/>
                <a:uFillTx/>
                <a:latin typeface="Trebuchet MS"/>
                <a:ea typeface="+mn-ea"/>
                <a:cs typeface="+mn-cs"/>
                <a:hlinkClick r:id="rId3"/>
              </a:rPr>
              <a:t>microblogging</a:t>
            </a:r>
            <a:r>
              <a:rPr kumimoji="0" lang="en-US" sz="2800" b="0" i="0" u="none" strike="noStrike" kern="1200" cap="none" spc="0" normalizeH="0" baseline="0" noProof="0" dirty="0">
                <a:ln>
                  <a:noFill/>
                </a:ln>
                <a:solidFill>
                  <a:srgbClr val="54301A"/>
                </a:solidFill>
                <a:effectLst/>
                <a:uLnTx/>
                <a:uFillTx/>
                <a:latin typeface="Trebuchet MS"/>
                <a:ea typeface="+mn-ea"/>
                <a:cs typeface="+mn-cs"/>
              </a:rPr>
              <a:t>, </a:t>
            </a:r>
            <a:r>
              <a:rPr kumimoji="0" lang="en-US" sz="2800" b="0" i="0" u="none" strike="noStrike" kern="1200" cap="none" spc="0" normalizeH="0" baseline="0" noProof="0" dirty="0">
                <a:ln>
                  <a:noFill/>
                </a:ln>
                <a:solidFill>
                  <a:srgbClr val="54301A"/>
                </a:solidFill>
                <a:effectLst/>
                <a:uLnTx/>
                <a:uFillTx/>
                <a:latin typeface="Trebuchet MS"/>
                <a:ea typeface="+mn-ea"/>
                <a:cs typeface="+mn-cs"/>
                <a:hlinkClick r:id="rId4"/>
              </a:rPr>
              <a:t>social networking</a:t>
            </a:r>
            <a:r>
              <a:rPr kumimoji="0" lang="en-US" sz="2800" b="0" i="0" u="none" strike="noStrike" kern="1200" cap="none" spc="0" normalizeH="0" baseline="0" noProof="0" dirty="0">
                <a:ln>
                  <a:noFill/>
                </a:ln>
                <a:solidFill>
                  <a:srgbClr val="54301A"/>
                </a:solidFill>
                <a:effectLst/>
                <a:uLnTx/>
                <a:uFillTx/>
                <a:latin typeface="Trebuchet MS"/>
                <a:ea typeface="+mn-ea"/>
                <a:cs typeface="+mn-cs"/>
              </a:rPr>
              <a:t>, </a:t>
            </a:r>
            <a:r>
              <a:rPr kumimoji="0" lang="en-US" sz="2800" b="0" i="0" u="none" strike="noStrike" kern="1200" cap="none" spc="0" normalizeH="0" baseline="0" noProof="0" dirty="0">
                <a:ln>
                  <a:noFill/>
                </a:ln>
                <a:solidFill>
                  <a:srgbClr val="54301A"/>
                </a:solidFill>
                <a:effectLst/>
                <a:uLnTx/>
                <a:uFillTx/>
                <a:latin typeface="Trebuchet MS"/>
                <a:ea typeface="+mn-ea"/>
                <a:cs typeface="+mn-cs"/>
                <a:hlinkClick r:id="rId5"/>
              </a:rPr>
              <a:t>social bookmarking</a:t>
            </a:r>
            <a:r>
              <a:rPr kumimoji="0" lang="en-US" sz="2800" b="0" i="0" u="none" strike="noStrike" kern="1200" cap="none" spc="0" normalizeH="0" baseline="0" noProof="0" dirty="0">
                <a:ln>
                  <a:noFill/>
                </a:ln>
                <a:solidFill>
                  <a:srgbClr val="54301A"/>
                </a:solidFill>
                <a:effectLst/>
                <a:uLnTx/>
                <a:uFillTx/>
                <a:latin typeface="Trebuchet MS"/>
                <a:ea typeface="+mn-ea"/>
                <a:cs typeface="+mn-cs"/>
              </a:rPr>
              <a:t>, </a:t>
            </a:r>
            <a:r>
              <a:rPr kumimoji="0" lang="en-US" sz="2800" b="0" i="0" u="none" strike="noStrike" kern="1200" cap="none" spc="0" normalizeH="0" baseline="0" noProof="0" dirty="0">
                <a:ln>
                  <a:noFill/>
                </a:ln>
                <a:solidFill>
                  <a:srgbClr val="54301A"/>
                </a:solidFill>
                <a:effectLst/>
                <a:uLnTx/>
                <a:uFillTx/>
                <a:latin typeface="Trebuchet MS"/>
                <a:ea typeface="+mn-ea"/>
                <a:cs typeface="+mn-cs"/>
                <a:hlinkClick r:id="rId6"/>
              </a:rPr>
              <a:t>social curation</a:t>
            </a:r>
            <a:r>
              <a:rPr kumimoji="0" lang="en-US" sz="2800" b="0" i="0" u="none" strike="noStrike" kern="1200" cap="none" spc="0" normalizeH="0" baseline="0" noProof="0" dirty="0">
                <a:ln>
                  <a:noFill/>
                </a:ln>
                <a:solidFill>
                  <a:srgbClr val="54301A"/>
                </a:solidFill>
                <a:effectLst/>
                <a:uLnTx/>
                <a:uFillTx/>
                <a:latin typeface="Trebuchet MS"/>
                <a:ea typeface="+mn-ea"/>
                <a:cs typeface="+mn-cs"/>
              </a:rPr>
              <a:t>, and </a:t>
            </a:r>
            <a:r>
              <a:rPr kumimoji="0" lang="en-US" sz="2800" b="0" i="0" u="none" strike="noStrike" kern="1200" cap="none" spc="0" normalizeH="0" baseline="0" noProof="0" dirty="0">
                <a:ln>
                  <a:noFill/>
                </a:ln>
                <a:solidFill>
                  <a:srgbClr val="54301A"/>
                </a:solidFill>
                <a:effectLst/>
                <a:uLnTx/>
                <a:uFillTx/>
                <a:latin typeface="Trebuchet MS"/>
                <a:ea typeface="+mn-ea"/>
                <a:cs typeface="+mn-cs"/>
                <a:hlinkClick r:id="rId7"/>
              </a:rPr>
              <a:t>wiki</a:t>
            </a:r>
            <a:r>
              <a:rPr kumimoji="0" lang="en-US" sz="2800" b="0" i="0" u="none" strike="noStrike" kern="1200" cap="none" spc="0" normalizeH="0" baseline="0" noProof="0" dirty="0">
                <a:ln>
                  <a:noFill/>
                </a:ln>
                <a:solidFill>
                  <a:srgbClr val="54301A"/>
                </a:solidFill>
                <a:effectLst/>
                <a:uLnTx/>
                <a:uFillTx/>
                <a:latin typeface="Trebuchet MS"/>
                <a:ea typeface="+mn-ea"/>
                <a:cs typeface="+mn-cs"/>
              </a:rPr>
              <a:t>s are among the different types of social media.</a:t>
            </a:r>
          </a:p>
        </p:txBody>
      </p:sp>
      <p:pic>
        <p:nvPicPr>
          <p:cNvPr id="4" name="Picture 2" descr="C:\Users\ghar\Documents\DAVcollege\sm2.jpg">
            <a:extLst>
              <a:ext uri="{FF2B5EF4-FFF2-40B4-BE49-F238E27FC236}">
                <a16:creationId xmlns:a16="http://schemas.microsoft.com/office/drawing/2014/main" id="{95D81B4C-1A1F-C05D-7DBE-F18E4C4262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39" y="2286000"/>
            <a:ext cx="5072209" cy="2667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123F-30E4-CEA3-349D-CF8C77D810CC}"/>
              </a:ext>
            </a:extLst>
          </p:cNvPr>
          <p:cNvSpPr txBox="1">
            <a:spLocks/>
          </p:cNvSpPr>
          <p:nvPr/>
        </p:nvSpPr>
        <p:spPr>
          <a:xfrm>
            <a:off x="457200" y="533400"/>
            <a:ext cx="8229600" cy="1265238"/>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IN" sz="3600" dirty="0">
                <a:solidFill>
                  <a:srgbClr val="463691"/>
                </a:solidFill>
              </a:rPr>
              <a:t>Big data … Learning Analytics</a:t>
            </a:r>
          </a:p>
        </p:txBody>
      </p:sp>
      <p:pic>
        <p:nvPicPr>
          <p:cNvPr id="3" name="Picture 2" descr="D:\000\call-centre-jobs-in-dubai.jpg">
            <a:extLst>
              <a:ext uri="{FF2B5EF4-FFF2-40B4-BE49-F238E27FC236}">
                <a16:creationId xmlns:a16="http://schemas.microsoft.com/office/drawing/2014/main" id="{61447CC3-EE01-BDC0-E0C1-737E7A4E2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200400" cy="4657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000\call-centre.jpg">
            <a:extLst>
              <a:ext uri="{FF2B5EF4-FFF2-40B4-BE49-F238E27FC236}">
                <a16:creationId xmlns:a16="http://schemas.microsoft.com/office/drawing/2014/main" id="{D468C005-F342-BB40-5841-643AEC4AB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4706088" cy="336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062314-A3A3-6F53-AE37-1D1AC8D2E330}"/>
              </a:ext>
            </a:extLst>
          </p:cNvPr>
          <p:cNvSpPr txBox="1"/>
          <p:nvPr/>
        </p:nvSpPr>
        <p:spPr>
          <a:xfrm flipH="1">
            <a:off x="914400" y="6324600"/>
            <a:ext cx="7816270" cy="276999"/>
          </a:xfrm>
          <a:prstGeom prst="rect">
            <a:avLst/>
          </a:prstGeom>
          <a:noFill/>
        </p:spPr>
        <p:txBody>
          <a:bodyPr wrap="square" rtlCol="0">
            <a:spAutoFit/>
          </a:bodyPr>
          <a:lstStyle/>
          <a:p>
            <a:r>
              <a:rPr lang="en-US" sz="1200" dirty="0">
                <a:solidFill>
                  <a:srgbClr val="0070C0"/>
                </a:solidFill>
              </a:rPr>
              <a:t>Source: http://ansonalex.com/technology/4-infographics-about-online-trends-internet-usage-and-social-media/</a:t>
            </a:r>
          </a:p>
        </p:txBody>
      </p:sp>
      <p:pic>
        <p:nvPicPr>
          <p:cNvPr id="3" name="Picture 2" descr="G:\photo4ppt\Infographics Internet Usage AnsonAlex 2012-10-14 23-33-59.jpeg">
            <a:extLst>
              <a:ext uri="{FF2B5EF4-FFF2-40B4-BE49-F238E27FC236}">
                <a16:creationId xmlns:a16="http://schemas.microsoft.com/office/drawing/2014/main" id="{89E6CE64-F86F-F10C-C3AA-A9B859931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2152"/>
            <a:ext cx="5715000" cy="623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7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C38462-8024-D733-B4BA-9AAF3C7D00C9}"/>
              </a:ext>
            </a:extLst>
          </p:cNvPr>
          <p:cNvPicPr>
            <a:picLocks noChangeAspect="1"/>
          </p:cNvPicPr>
          <p:nvPr/>
        </p:nvPicPr>
        <p:blipFill>
          <a:blip r:embed="rId2"/>
          <a:stretch>
            <a:fillRect/>
          </a:stretch>
        </p:blipFill>
        <p:spPr>
          <a:xfrm>
            <a:off x="-152400" y="-228600"/>
            <a:ext cx="4622906" cy="3468892"/>
          </a:xfrm>
          <a:prstGeom prst="rect">
            <a:avLst/>
          </a:prstGeom>
        </p:spPr>
      </p:pic>
      <p:sp>
        <p:nvSpPr>
          <p:cNvPr id="5" name="TextBox 4">
            <a:extLst>
              <a:ext uri="{FF2B5EF4-FFF2-40B4-BE49-F238E27FC236}">
                <a16:creationId xmlns:a16="http://schemas.microsoft.com/office/drawing/2014/main" id="{F78F72AE-7634-30FE-6E23-8D7CCD54E8EF}"/>
              </a:ext>
            </a:extLst>
          </p:cNvPr>
          <p:cNvSpPr txBox="1"/>
          <p:nvPr/>
        </p:nvSpPr>
        <p:spPr>
          <a:xfrm>
            <a:off x="381000" y="3886200"/>
            <a:ext cx="3810000" cy="2308324"/>
          </a:xfrm>
          <a:prstGeom prst="rect">
            <a:avLst/>
          </a:prstGeom>
          <a:noFill/>
        </p:spPr>
        <p:txBody>
          <a:bodyPr wrap="square" rtlCol="0">
            <a:spAutoFit/>
          </a:bodyPr>
          <a:lstStyle/>
          <a:p>
            <a:r>
              <a:rPr lang="en-US" sz="3600" b="1" dirty="0">
                <a:solidFill>
                  <a:srgbClr val="463691"/>
                </a:solidFill>
              </a:rPr>
              <a:t>AR, VR, AI, ChatGPT, Virtual Lab, O-Lab, Robotics, etc.</a:t>
            </a:r>
            <a:endParaRPr lang="en-IN" sz="3600" b="1" dirty="0">
              <a:solidFill>
                <a:srgbClr val="463691"/>
              </a:solidFill>
            </a:endParaRPr>
          </a:p>
        </p:txBody>
      </p:sp>
      <p:pic>
        <p:nvPicPr>
          <p:cNvPr id="6" name="Picture 5">
            <a:extLst>
              <a:ext uri="{FF2B5EF4-FFF2-40B4-BE49-F238E27FC236}">
                <a16:creationId xmlns:a16="http://schemas.microsoft.com/office/drawing/2014/main" id="{C7C571C8-3CF9-DAB6-D01D-8EAA365695A1}"/>
              </a:ext>
            </a:extLst>
          </p:cNvPr>
          <p:cNvPicPr>
            <a:picLocks noChangeAspect="1"/>
          </p:cNvPicPr>
          <p:nvPr/>
        </p:nvPicPr>
        <p:blipFill>
          <a:blip r:embed="rId3"/>
          <a:stretch>
            <a:fillRect/>
          </a:stretch>
        </p:blipFill>
        <p:spPr>
          <a:xfrm>
            <a:off x="4465841" y="3597493"/>
            <a:ext cx="4523624" cy="4170025"/>
          </a:xfrm>
          <a:prstGeom prst="rect">
            <a:avLst/>
          </a:prstGeom>
        </p:spPr>
      </p:pic>
    </p:spTree>
    <p:extLst>
      <p:ext uri="{BB962C8B-B14F-4D97-AF65-F5344CB8AC3E}">
        <p14:creationId xmlns:p14="http://schemas.microsoft.com/office/powerpoint/2010/main" val="6245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4765-B831-0588-7ADE-97658677E9F4}"/>
              </a:ext>
            </a:extLst>
          </p:cNvPr>
          <p:cNvSpPr txBox="1">
            <a:spLocks/>
          </p:cNvSpPr>
          <p:nvPr/>
        </p:nvSpPr>
        <p:spPr>
          <a:xfrm>
            <a:off x="628650" y="381001"/>
            <a:ext cx="7886700" cy="1066800"/>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000" kern="1200">
                <a:solidFill>
                  <a:srgbClr val="290088"/>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4000" b="0" i="0" u="none" strike="noStrike" kern="1200" cap="none" spc="0" normalizeH="0" baseline="0" noProof="0">
                <a:ln>
                  <a:noFill/>
                </a:ln>
                <a:solidFill>
                  <a:srgbClr val="290088"/>
                </a:solidFill>
                <a:effectLst/>
                <a:uLnTx/>
                <a:uFillTx/>
                <a:latin typeface="Calibri" panose="020F0502020204030204"/>
                <a:ea typeface="+mj-ea"/>
                <a:cs typeface="+mj-cs"/>
              </a:rPr>
              <a:t>Learning ways… …</a:t>
            </a:r>
            <a:br>
              <a:rPr kumimoji="0" lang="en-CA" sz="4000" b="0" i="0" u="none" strike="noStrike" kern="1200" cap="none" spc="0" normalizeH="0" baseline="0" noProof="0">
                <a:ln>
                  <a:noFill/>
                </a:ln>
                <a:solidFill>
                  <a:srgbClr val="290088"/>
                </a:solidFill>
                <a:effectLst/>
                <a:uLnTx/>
                <a:uFillTx/>
                <a:latin typeface="Calibri" panose="020F0502020204030204"/>
                <a:ea typeface="+mj-ea"/>
                <a:cs typeface="+mj-cs"/>
              </a:rPr>
            </a:br>
            <a:endParaRPr kumimoji="0" lang="en-CA" sz="4000" b="0" i="0" u="none" strike="noStrike" kern="1200" cap="none" spc="0" normalizeH="0" baseline="0" noProof="0" dirty="0">
              <a:ln>
                <a:noFill/>
              </a:ln>
              <a:solidFill>
                <a:srgbClr val="290088"/>
              </a:solidFill>
              <a:effectLst/>
              <a:uLnTx/>
              <a:uFillTx/>
              <a:latin typeface="Calibri" panose="020F0502020204030204"/>
              <a:ea typeface="+mj-ea"/>
              <a:cs typeface="+mj-cs"/>
            </a:endParaRPr>
          </a:p>
        </p:txBody>
      </p:sp>
      <p:pic>
        <p:nvPicPr>
          <p:cNvPr id="3" name="Picture 2" descr="C:\Users\Ghar\Documents\oermooc\storyimages\oerlogounesco.jpg">
            <a:extLst>
              <a:ext uri="{FF2B5EF4-FFF2-40B4-BE49-F238E27FC236}">
                <a16:creationId xmlns:a16="http://schemas.microsoft.com/office/drawing/2014/main" id="{0E79A5F8-D0C3-4F9F-1443-32BB8772B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10556"/>
            <a:ext cx="2612239" cy="4338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A950968-CDF5-63C3-417C-2C24A905A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941" y="1332934"/>
            <a:ext cx="2057399" cy="562752"/>
          </a:xfrm>
          <a:prstGeom prst="rect">
            <a:avLst/>
          </a:prstGeom>
        </p:spPr>
      </p:pic>
      <p:pic>
        <p:nvPicPr>
          <p:cNvPr id="5" name="Picture 4">
            <a:extLst>
              <a:ext uri="{FF2B5EF4-FFF2-40B4-BE49-F238E27FC236}">
                <a16:creationId xmlns:a16="http://schemas.microsoft.com/office/drawing/2014/main" id="{30462EFD-2579-4201-273B-316E1386C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144" y="2030111"/>
            <a:ext cx="1801110" cy="628650"/>
          </a:xfrm>
          <a:prstGeom prst="rect">
            <a:avLst/>
          </a:prstGeom>
        </p:spPr>
      </p:pic>
      <p:pic>
        <p:nvPicPr>
          <p:cNvPr id="6" name="Picture 5">
            <a:extLst>
              <a:ext uri="{FF2B5EF4-FFF2-40B4-BE49-F238E27FC236}">
                <a16:creationId xmlns:a16="http://schemas.microsoft.com/office/drawing/2014/main" id="{AB0A9BBE-1FE9-B71B-667D-322A12F66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622" y="4848225"/>
            <a:ext cx="1633844" cy="909637"/>
          </a:xfrm>
          <a:prstGeom prst="rect">
            <a:avLst/>
          </a:prstGeom>
        </p:spPr>
      </p:pic>
      <p:pic>
        <p:nvPicPr>
          <p:cNvPr id="7" name="Picture 6">
            <a:extLst>
              <a:ext uri="{FF2B5EF4-FFF2-40B4-BE49-F238E27FC236}">
                <a16:creationId xmlns:a16="http://schemas.microsoft.com/office/drawing/2014/main" id="{297CC720-743C-3EF5-87D0-D92698D405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618" y="3613646"/>
            <a:ext cx="1631882" cy="1199744"/>
          </a:xfrm>
          <a:prstGeom prst="rect">
            <a:avLst/>
          </a:prstGeom>
        </p:spPr>
      </p:pic>
      <p:pic>
        <p:nvPicPr>
          <p:cNvPr id="8" name="Picture 7">
            <a:extLst>
              <a:ext uri="{FF2B5EF4-FFF2-40B4-BE49-F238E27FC236}">
                <a16:creationId xmlns:a16="http://schemas.microsoft.com/office/drawing/2014/main" id="{A3CA6E9D-22A5-30D3-0165-F616C70F24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3146" y="4178516"/>
            <a:ext cx="1977454" cy="1453657"/>
          </a:xfrm>
          <a:prstGeom prst="rect">
            <a:avLst/>
          </a:prstGeom>
        </p:spPr>
      </p:pic>
      <p:pic>
        <p:nvPicPr>
          <p:cNvPr id="9" name="Picture 8">
            <a:extLst>
              <a:ext uri="{FF2B5EF4-FFF2-40B4-BE49-F238E27FC236}">
                <a16:creationId xmlns:a16="http://schemas.microsoft.com/office/drawing/2014/main" id="{6AE33FB5-D505-29C1-6951-76435D49AD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00" y="2704724"/>
            <a:ext cx="2295525" cy="800070"/>
          </a:xfrm>
          <a:prstGeom prst="rect">
            <a:avLst/>
          </a:prstGeom>
        </p:spPr>
      </p:pic>
      <p:pic>
        <p:nvPicPr>
          <p:cNvPr id="10" name="Picture 9">
            <a:extLst>
              <a:ext uri="{FF2B5EF4-FFF2-40B4-BE49-F238E27FC236}">
                <a16:creationId xmlns:a16="http://schemas.microsoft.com/office/drawing/2014/main" id="{6B832DA6-559E-7079-39CB-1C719A41A7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2600" y="5757862"/>
            <a:ext cx="3409950" cy="1000125"/>
          </a:xfrm>
          <a:prstGeom prst="rect">
            <a:avLst/>
          </a:prstGeom>
        </p:spPr>
      </p:pic>
      <p:pic>
        <p:nvPicPr>
          <p:cNvPr id="11" name="Picture 10">
            <a:extLst>
              <a:ext uri="{FF2B5EF4-FFF2-40B4-BE49-F238E27FC236}">
                <a16:creationId xmlns:a16="http://schemas.microsoft.com/office/drawing/2014/main" id="{A95F7AA3-D974-13C9-C378-563EA9F9F7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016" y="5757861"/>
            <a:ext cx="2127960" cy="1000747"/>
          </a:xfrm>
          <a:prstGeom prst="rect">
            <a:avLst/>
          </a:prstGeom>
        </p:spPr>
      </p:pic>
      <p:pic>
        <p:nvPicPr>
          <p:cNvPr id="12" name="Picture 11">
            <a:extLst>
              <a:ext uri="{FF2B5EF4-FFF2-40B4-BE49-F238E27FC236}">
                <a16:creationId xmlns:a16="http://schemas.microsoft.com/office/drawing/2014/main" id="{E5FD44F2-01D8-6FCD-BC53-9403A9D867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0" y="5943600"/>
            <a:ext cx="2487009" cy="814387"/>
          </a:xfrm>
          <a:prstGeom prst="rect">
            <a:avLst/>
          </a:prstGeom>
        </p:spPr>
      </p:pic>
      <p:pic>
        <p:nvPicPr>
          <p:cNvPr id="13" name="Picture 12">
            <a:extLst>
              <a:ext uri="{FF2B5EF4-FFF2-40B4-BE49-F238E27FC236}">
                <a16:creationId xmlns:a16="http://schemas.microsoft.com/office/drawing/2014/main" id="{C6FAAB35-CEE7-03EC-532B-808C076FDF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9220" y="304800"/>
            <a:ext cx="1695380" cy="1455996"/>
          </a:xfrm>
          <a:prstGeom prst="rect">
            <a:avLst/>
          </a:prstGeom>
        </p:spPr>
      </p:pic>
      <p:pic>
        <p:nvPicPr>
          <p:cNvPr id="14" name="Picture 13">
            <a:extLst>
              <a:ext uri="{FF2B5EF4-FFF2-40B4-BE49-F238E27FC236}">
                <a16:creationId xmlns:a16="http://schemas.microsoft.com/office/drawing/2014/main" id="{887C22A6-89D4-FB53-0576-DB02BD2D2B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79362" y="2733829"/>
            <a:ext cx="2739130" cy="1324234"/>
          </a:xfrm>
          <a:prstGeom prst="rect">
            <a:avLst/>
          </a:prstGeom>
        </p:spPr>
      </p:pic>
    </p:spTree>
    <p:extLst>
      <p:ext uri="{BB962C8B-B14F-4D97-AF65-F5344CB8AC3E}">
        <p14:creationId xmlns:p14="http://schemas.microsoft.com/office/powerpoint/2010/main" val="4570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CAF-F006-44C8-B2AA-8B31D6084776}"/>
              </a:ext>
            </a:extLst>
          </p:cNvPr>
          <p:cNvSpPr>
            <a:spLocks noGrp="1"/>
          </p:cNvSpPr>
          <p:nvPr>
            <p:ph type="title"/>
          </p:nvPr>
        </p:nvSpPr>
        <p:spPr>
          <a:xfrm>
            <a:off x="381000" y="3429000"/>
            <a:ext cx="7886700" cy="3047998"/>
          </a:xfrm>
        </p:spPr>
        <p:txBody>
          <a:bodyPr/>
          <a:lstStyle/>
          <a:p>
            <a:r>
              <a:rPr lang="en-US" dirty="0"/>
              <a:t>Thank You</a:t>
            </a:r>
          </a:p>
        </p:txBody>
      </p:sp>
      <p:pic>
        <p:nvPicPr>
          <p:cNvPr id="4" name="Picture 3" descr="A drawing of a face&#10;&#10;Description automatically generated">
            <a:extLst>
              <a:ext uri="{FF2B5EF4-FFF2-40B4-BE49-F238E27FC236}">
                <a16:creationId xmlns:a16="http://schemas.microsoft.com/office/drawing/2014/main" id="{54EDE3BC-4198-4362-AF1B-4D579E7AD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1227411" cy="429442"/>
          </a:xfrm>
          <a:prstGeom prst="rect">
            <a:avLst/>
          </a:prstGeom>
        </p:spPr>
      </p:pic>
      <p:sp>
        <p:nvSpPr>
          <p:cNvPr id="5" name="TextBox 4">
            <a:extLst>
              <a:ext uri="{FF2B5EF4-FFF2-40B4-BE49-F238E27FC236}">
                <a16:creationId xmlns:a16="http://schemas.microsoft.com/office/drawing/2014/main" id="{ADC19C8C-752F-4051-9F1F-3A013F60C800}"/>
              </a:ext>
            </a:extLst>
          </p:cNvPr>
          <p:cNvSpPr txBox="1"/>
          <p:nvPr/>
        </p:nvSpPr>
        <p:spPr>
          <a:xfrm>
            <a:off x="1699851" y="5943600"/>
            <a:ext cx="6858000"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charset="0"/>
                <a:ea typeface="+mn-ea"/>
                <a:cs typeface="+mn-cs"/>
              </a:rPr>
              <a:t>The contents of this presentation, except logos/ graphics which are property of the respective owners, is made available under </a:t>
            </a:r>
            <a:r>
              <a:rPr kumimoji="0" lang="en-US" sz="1100" b="0" i="0" u="none" strike="noStrike" kern="1200" cap="none" spc="0" normalizeH="0" baseline="0" noProof="0" dirty="0">
                <a:ln>
                  <a:noFill/>
                </a:ln>
                <a:solidFill>
                  <a:prstClr val="white"/>
                </a:solidFill>
                <a:effectLst/>
                <a:uLnTx/>
                <a:uFillTx/>
                <a:latin typeface="Arial" charset="0"/>
                <a:ea typeface="+mn-ea"/>
                <a:cs typeface="+mn-cs"/>
                <a:hlinkClick r:id="rId4">
                  <a:extLst>
                    <a:ext uri="{A12FA001-AC4F-418D-AE19-62706E023703}">
                      <ahyp:hlinkClr xmlns:ahyp="http://schemas.microsoft.com/office/drawing/2018/hyperlinkcolor" val="tx"/>
                    </a:ext>
                  </a:extLst>
                </a:hlinkClick>
              </a:rPr>
              <a:t>Attribution-</a:t>
            </a:r>
            <a:r>
              <a:rPr kumimoji="0" lang="en-US" sz="1100" b="0" i="0" u="none" strike="noStrike" kern="1200" cap="none" spc="0" normalizeH="0" baseline="0" noProof="0" dirty="0" err="1">
                <a:ln>
                  <a:noFill/>
                </a:ln>
                <a:solidFill>
                  <a:prstClr val="white"/>
                </a:solidFill>
                <a:effectLst/>
                <a:uLnTx/>
                <a:uFillTx/>
                <a:latin typeface="Arial" charset="0"/>
                <a:ea typeface="+mn-ea"/>
                <a:cs typeface="+mn-cs"/>
                <a:hlinkClick r:id="rId4">
                  <a:extLst>
                    <a:ext uri="{A12FA001-AC4F-418D-AE19-62706E023703}">
                      <ahyp:hlinkClr xmlns:ahyp="http://schemas.microsoft.com/office/drawing/2018/hyperlinkcolor" val="tx"/>
                    </a:ext>
                  </a:extLst>
                </a:hlinkClick>
              </a:rPr>
              <a:t>ShareAlike</a:t>
            </a:r>
            <a:r>
              <a:rPr kumimoji="0" lang="en-US" sz="1100" b="0" i="0" u="none" strike="noStrike" kern="1200" cap="none" spc="0" normalizeH="0" baseline="0" noProof="0" dirty="0">
                <a:ln>
                  <a:noFill/>
                </a:ln>
                <a:solidFill>
                  <a:prstClr val="white"/>
                </a:solidFill>
                <a:effectLst/>
                <a:uLnTx/>
                <a:uFillTx/>
                <a:latin typeface="Arial" charset="0"/>
                <a:ea typeface="+mn-ea"/>
                <a:cs typeface="+mn-cs"/>
                <a:hlinkClick r:id="rId4">
                  <a:extLst>
                    <a:ext uri="{A12FA001-AC4F-418D-AE19-62706E023703}">
                      <ahyp:hlinkClr xmlns:ahyp="http://schemas.microsoft.com/office/drawing/2018/hyperlinkcolor" val="tx"/>
                    </a:ext>
                  </a:extLst>
                </a:hlinkClick>
              </a:rPr>
              <a:t> 4.0 International (CC BY-SA 4.0)</a:t>
            </a:r>
            <a:r>
              <a:rPr kumimoji="0" lang="en-US" sz="1100" b="0" i="0" u="none" strike="noStrike" kern="1200" cap="none" spc="0" normalizeH="0" baseline="0" noProof="0" dirty="0">
                <a:ln>
                  <a:noFill/>
                </a:ln>
                <a:solidFill>
                  <a:prstClr val="white"/>
                </a:solidFill>
                <a:effectLst/>
                <a:uLnTx/>
                <a:uFillTx/>
                <a:latin typeface="Arial" charset="0"/>
                <a:ea typeface="+mn-ea"/>
                <a:cs typeface="+mn-cs"/>
              </a:rPr>
              <a:t>. </a:t>
            </a:r>
            <a:endParaRPr kumimoji="0" lang="en-CA" sz="11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875B4641-7BEB-4044-AE93-676F7394F488}"/>
              </a:ext>
            </a:extLst>
          </p:cNvPr>
          <p:cNvPicPr>
            <a:picLocks noChangeAspect="1"/>
          </p:cNvPicPr>
          <p:nvPr/>
        </p:nvPicPr>
        <p:blipFill>
          <a:blip r:embed="rId5"/>
          <a:stretch>
            <a:fillRect/>
          </a:stretch>
        </p:blipFill>
        <p:spPr>
          <a:xfrm>
            <a:off x="1542093" y="1066800"/>
            <a:ext cx="6059814" cy="3459562"/>
          </a:xfrm>
          <a:prstGeom prst="rect">
            <a:avLst/>
          </a:prstGeom>
        </p:spPr>
      </p:pic>
    </p:spTree>
    <p:extLst>
      <p:ext uri="{BB962C8B-B14F-4D97-AF65-F5344CB8AC3E}">
        <p14:creationId xmlns:p14="http://schemas.microsoft.com/office/powerpoint/2010/main" val="24458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9D3EF7-E74F-4AFF-2CF2-09B5A5563F25}"/>
              </a:ext>
            </a:extLst>
          </p:cNvPr>
          <p:cNvSpPr txBox="1">
            <a:spLocks/>
          </p:cNvSpPr>
          <p:nvPr/>
        </p:nvSpPr>
        <p:spPr>
          <a:xfrm>
            <a:off x="628650" y="365126"/>
            <a:ext cx="7886700" cy="1325563"/>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base">
              <a:spcAft>
                <a:spcPct val="0"/>
              </a:spcAft>
            </a:pPr>
            <a:r>
              <a:rPr lang="en-US" sz="4400" b="0" i="1" dirty="0">
                <a:solidFill>
                  <a:srgbClr val="463691"/>
                </a:solidFill>
                <a:latin typeface="Georgia" panose="02040502050405020303" pitchFamily="18" charset="0"/>
              </a:rPr>
              <a:t>What are the Issues?</a:t>
            </a:r>
            <a:endParaRPr lang="en-CA" sz="4400" b="0" i="1" dirty="0">
              <a:solidFill>
                <a:srgbClr val="463691"/>
              </a:solidFill>
              <a:latin typeface="Georgia" panose="02040502050405020303" pitchFamily="18" charset="0"/>
            </a:endParaRPr>
          </a:p>
        </p:txBody>
      </p:sp>
      <p:sp>
        <p:nvSpPr>
          <p:cNvPr id="4" name="Content Placeholder 2">
            <a:extLst>
              <a:ext uri="{FF2B5EF4-FFF2-40B4-BE49-F238E27FC236}">
                <a16:creationId xmlns:a16="http://schemas.microsoft.com/office/drawing/2014/main" id="{859982C7-1F5F-DE9F-E2B5-E48A41396F5F}"/>
              </a:ext>
            </a:extLst>
          </p:cNvPr>
          <p:cNvSpPr txBox="1">
            <a:spLocks/>
          </p:cNvSpPr>
          <p:nvPr/>
        </p:nvSpPr>
        <p:spPr>
          <a:xfrm>
            <a:off x="628650" y="182562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4000" dirty="0">
                <a:solidFill>
                  <a:srgbClr val="463691"/>
                </a:solidFill>
                <a:latin typeface="Georgia" panose="02040502050405020303" pitchFamily="18" charset="0"/>
              </a:rPr>
              <a:t>Connectivity and Electricity</a:t>
            </a:r>
          </a:p>
          <a:p>
            <a:pPr fontAlgn="auto">
              <a:spcAft>
                <a:spcPts val="0"/>
              </a:spcAft>
            </a:pPr>
            <a:r>
              <a:rPr lang="en-US" sz="4000" dirty="0">
                <a:solidFill>
                  <a:srgbClr val="463691"/>
                </a:solidFill>
                <a:latin typeface="Georgia" panose="02040502050405020303" pitchFamily="18" charset="0"/>
              </a:rPr>
              <a:t>Access to Learning Platforms</a:t>
            </a:r>
          </a:p>
          <a:p>
            <a:pPr fontAlgn="auto">
              <a:spcAft>
                <a:spcPts val="0"/>
              </a:spcAft>
            </a:pPr>
            <a:r>
              <a:rPr lang="en-US" sz="4000" dirty="0">
                <a:solidFill>
                  <a:srgbClr val="463691"/>
                </a:solidFill>
                <a:latin typeface="Georgia" panose="02040502050405020303" pitchFamily="18" charset="0"/>
              </a:rPr>
              <a:t>Learning Resources</a:t>
            </a:r>
          </a:p>
          <a:p>
            <a:pPr fontAlgn="auto">
              <a:spcAft>
                <a:spcPts val="0"/>
              </a:spcAft>
            </a:pPr>
            <a:r>
              <a:rPr lang="en-US" sz="4000" dirty="0">
                <a:solidFill>
                  <a:srgbClr val="463691"/>
                </a:solidFill>
                <a:latin typeface="Georgia" panose="02040502050405020303" pitchFamily="18" charset="0"/>
              </a:rPr>
              <a:t>Teachers Capacity</a:t>
            </a:r>
          </a:p>
          <a:p>
            <a:pPr fontAlgn="auto">
              <a:spcAft>
                <a:spcPts val="0"/>
              </a:spcAft>
            </a:pPr>
            <a:r>
              <a:rPr lang="en-US" sz="4000" dirty="0">
                <a:solidFill>
                  <a:srgbClr val="463691"/>
                </a:solidFill>
                <a:latin typeface="Georgia" panose="02040502050405020303" pitchFamily="18" charset="0"/>
              </a:rPr>
              <a:t>Learners Readiness</a:t>
            </a:r>
          </a:p>
          <a:p>
            <a:pPr fontAlgn="auto">
              <a:spcAft>
                <a:spcPts val="0"/>
              </a:spcAft>
            </a:pPr>
            <a:endParaRPr lang="en-CA" dirty="0"/>
          </a:p>
        </p:txBody>
      </p:sp>
    </p:spTree>
    <p:extLst>
      <p:ext uri="{BB962C8B-B14F-4D97-AF65-F5344CB8AC3E}">
        <p14:creationId xmlns:p14="http://schemas.microsoft.com/office/powerpoint/2010/main" val="172364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2E26A-D6E7-0442-5088-0C7040FBB16B}"/>
              </a:ext>
            </a:extLst>
          </p:cNvPr>
          <p:cNvPicPr>
            <a:picLocks noChangeAspect="1"/>
          </p:cNvPicPr>
          <p:nvPr/>
        </p:nvPicPr>
        <p:blipFill>
          <a:blip r:embed="rId2"/>
          <a:stretch>
            <a:fillRect/>
          </a:stretch>
        </p:blipFill>
        <p:spPr>
          <a:xfrm>
            <a:off x="304800" y="228600"/>
            <a:ext cx="2667000" cy="3455472"/>
          </a:xfrm>
          <a:prstGeom prst="rect">
            <a:avLst/>
          </a:prstGeom>
        </p:spPr>
      </p:pic>
      <p:pic>
        <p:nvPicPr>
          <p:cNvPr id="4" name="Picture 3">
            <a:extLst>
              <a:ext uri="{FF2B5EF4-FFF2-40B4-BE49-F238E27FC236}">
                <a16:creationId xmlns:a16="http://schemas.microsoft.com/office/drawing/2014/main" id="{CCE54184-2BF0-E091-E644-04AA87B2262D}"/>
              </a:ext>
            </a:extLst>
          </p:cNvPr>
          <p:cNvPicPr>
            <a:picLocks noChangeAspect="1"/>
          </p:cNvPicPr>
          <p:nvPr/>
        </p:nvPicPr>
        <p:blipFill>
          <a:blip r:embed="rId3"/>
          <a:stretch>
            <a:fillRect/>
          </a:stretch>
        </p:blipFill>
        <p:spPr>
          <a:xfrm>
            <a:off x="3162436" y="3200400"/>
            <a:ext cx="2491393" cy="3505478"/>
          </a:xfrm>
          <a:prstGeom prst="rect">
            <a:avLst/>
          </a:prstGeom>
        </p:spPr>
      </p:pic>
      <p:pic>
        <p:nvPicPr>
          <p:cNvPr id="6" name="Picture 5">
            <a:extLst>
              <a:ext uri="{FF2B5EF4-FFF2-40B4-BE49-F238E27FC236}">
                <a16:creationId xmlns:a16="http://schemas.microsoft.com/office/drawing/2014/main" id="{A78136C7-2199-10AF-B86B-DFE280BAAC35}"/>
              </a:ext>
            </a:extLst>
          </p:cNvPr>
          <p:cNvPicPr>
            <a:picLocks noChangeAspect="1"/>
          </p:cNvPicPr>
          <p:nvPr/>
        </p:nvPicPr>
        <p:blipFill>
          <a:blip r:embed="rId4"/>
          <a:stretch>
            <a:fillRect/>
          </a:stretch>
        </p:blipFill>
        <p:spPr>
          <a:xfrm>
            <a:off x="5844465" y="533400"/>
            <a:ext cx="3016506" cy="3962400"/>
          </a:xfrm>
          <a:prstGeom prst="rect">
            <a:avLst/>
          </a:prstGeom>
        </p:spPr>
      </p:pic>
    </p:spTree>
    <p:extLst>
      <p:ext uri="{BB962C8B-B14F-4D97-AF65-F5344CB8AC3E}">
        <p14:creationId xmlns:p14="http://schemas.microsoft.com/office/powerpoint/2010/main" val="7908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700199A-7850-8075-C404-F8B9508988A3}"/>
              </a:ext>
            </a:extLst>
          </p:cNvPr>
          <p:cNvSpPr txBox="1">
            <a:spLocks/>
          </p:cNvSpPr>
          <p:nvPr/>
        </p:nvSpPr>
        <p:spPr>
          <a:xfrm>
            <a:off x="24063" y="1219200"/>
            <a:ext cx="6477000" cy="5638800"/>
          </a:xfrm>
          <a:prstGeom prst="round2Diag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200" b="1" dirty="0"/>
              <a:t>Inclusion and Access: </a:t>
            </a:r>
            <a:r>
              <a:rPr lang="en-US" sz="2200" dirty="0"/>
              <a:t>Enhance Educational Access to Disadvantaged Groups including </a:t>
            </a:r>
            <a:r>
              <a:rPr lang="en-US" sz="2200" dirty="0" err="1"/>
              <a:t>Divyang</a:t>
            </a:r>
            <a:r>
              <a:rPr lang="en-US" sz="2200" dirty="0"/>
              <a:t> students</a:t>
            </a:r>
          </a:p>
          <a:p>
            <a:pPr fontAlgn="auto">
              <a:spcAft>
                <a:spcPts val="0"/>
              </a:spcAft>
            </a:pPr>
            <a:r>
              <a:rPr lang="en-US" sz="2200" b="1" dirty="0"/>
              <a:t>Digital Platforms: </a:t>
            </a:r>
            <a:r>
              <a:rPr lang="en-US" sz="2200" dirty="0"/>
              <a:t>Digital platforms and ongoing ICT based educational initiatives to be optimized and expanded</a:t>
            </a:r>
          </a:p>
          <a:p>
            <a:pPr fontAlgn="auto">
              <a:spcAft>
                <a:spcPts val="0"/>
              </a:spcAft>
            </a:pPr>
            <a:r>
              <a:rPr lang="en-US" sz="2200" b="1" dirty="0"/>
              <a:t>Blended Learning: </a:t>
            </a:r>
            <a:r>
              <a:rPr lang="en-US" sz="2200" dirty="0"/>
              <a:t>Emphasis on effective models of blended learning</a:t>
            </a:r>
          </a:p>
          <a:p>
            <a:pPr fontAlgn="auto">
              <a:spcAft>
                <a:spcPts val="0"/>
              </a:spcAft>
            </a:pPr>
            <a:r>
              <a:rPr lang="en-US" sz="2200" b="1" dirty="0"/>
              <a:t>Content Creation: </a:t>
            </a:r>
            <a:r>
              <a:rPr lang="en-US" sz="2200" dirty="0"/>
              <a:t>Content creation, digital repository, and dissemination. Technology Integration In Teaching, Learning &amp; Assessment</a:t>
            </a:r>
          </a:p>
          <a:p>
            <a:pPr fontAlgn="auto">
              <a:spcAft>
                <a:spcPts val="0"/>
              </a:spcAft>
            </a:pPr>
            <a:r>
              <a:rPr lang="en-US" sz="2200" b="1" dirty="0"/>
              <a:t>Expansion of Platforms: </a:t>
            </a:r>
            <a:r>
              <a:rPr lang="en-US" sz="2200" dirty="0"/>
              <a:t>Expansion of existing e-learning platforms - DIKSHA, SWAYAM, etc. </a:t>
            </a:r>
          </a:p>
          <a:p>
            <a:pPr fontAlgn="auto">
              <a:spcAft>
                <a:spcPts val="0"/>
              </a:spcAft>
            </a:pPr>
            <a:r>
              <a:rPr lang="en-US" sz="2200" b="1" dirty="0"/>
              <a:t>Pilot Studies: </a:t>
            </a:r>
            <a:r>
              <a:rPr lang="en-US" sz="2200" dirty="0"/>
              <a:t>A series of pilot studies to be conducted </a:t>
            </a:r>
            <a:endParaRPr lang="en-CA" sz="2200" dirty="0"/>
          </a:p>
        </p:txBody>
      </p:sp>
      <p:pic>
        <p:nvPicPr>
          <p:cNvPr id="3" name="Picture 2">
            <a:extLst>
              <a:ext uri="{FF2B5EF4-FFF2-40B4-BE49-F238E27FC236}">
                <a16:creationId xmlns:a16="http://schemas.microsoft.com/office/drawing/2014/main" id="{311ED672-8028-FDFA-AA48-D3FFC68F86FF}"/>
              </a:ext>
            </a:extLst>
          </p:cNvPr>
          <p:cNvPicPr>
            <a:picLocks noChangeAspect="1"/>
          </p:cNvPicPr>
          <p:nvPr/>
        </p:nvPicPr>
        <p:blipFill>
          <a:blip r:embed="rId2"/>
          <a:stretch>
            <a:fillRect/>
          </a:stretch>
        </p:blipFill>
        <p:spPr>
          <a:xfrm>
            <a:off x="6477000" y="168166"/>
            <a:ext cx="2514600" cy="2410326"/>
          </a:xfrm>
          <a:prstGeom prst="rect">
            <a:avLst/>
          </a:prstGeom>
        </p:spPr>
      </p:pic>
      <p:pic>
        <p:nvPicPr>
          <p:cNvPr id="4" name="Picture 3">
            <a:extLst>
              <a:ext uri="{FF2B5EF4-FFF2-40B4-BE49-F238E27FC236}">
                <a16:creationId xmlns:a16="http://schemas.microsoft.com/office/drawing/2014/main" id="{D5B8148B-7D74-6B5E-302A-570C03C40EED}"/>
              </a:ext>
            </a:extLst>
          </p:cNvPr>
          <p:cNvPicPr>
            <a:picLocks noChangeAspect="1"/>
          </p:cNvPicPr>
          <p:nvPr/>
        </p:nvPicPr>
        <p:blipFill>
          <a:blip r:embed="rId3"/>
          <a:stretch>
            <a:fillRect/>
          </a:stretch>
        </p:blipFill>
        <p:spPr>
          <a:xfrm>
            <a:off x="6902615" y="2844081"/>
            <a:ext cx="1815769" cy="1766694"/>
          </a:xfrm>
          <a:prstGeom prst="rect">
            <a:avLst/>
          </a:prstGeom>
        </p:spPr>
      </p:pic>
      <p:pic>
        <p:nvPicPr>
          <p:cNvPr id="5" name="Picture 4">
            <a:extLst>
              <a:ext uri="{FF2B5EF4-FFF2-40B4-BE49-F238E27FC236}">
                <a16:creationId xmlns:a16="http://schemas.microsoft.com/office/drawing/2014/main" id="{990AF52C-EB49-A4FA-3EC4-0753483FBE6A}"/>
              </a:ext>
            </a:extLst>
          </p:cNvPr>
          <p:cNvPicPr>
            <a:picLocks noChangeAspect="1"/>
          </p:cNvPicPr>
          <p:nvPr/>
        </p:nvPicPr>
        <p:blipFill>
          <a:blip r:embed="rId4"/>
          <a:stretch>
            <a:fillRect/>
          </a:stretch>
        </p:blipFill>
        <p:spPr>
          <a:xfrm>
            <a:off x="5807758" y="4876364"/>
            <a:ext cx="3312179" cy="1891181"/>
          </a:xfrm>
          <a:prstGeom prst="rect">
            <a:avLst/>
          </a:prstGeom>
        </p:spPr>
      </p:pic>
      <p:sp>
        <p:nvSpPr>
          <p:cNvPr id="6" name="Title 1">
            <a:extLst>
              <a:ext uri="{FF2B5EF4-FFF2-40B4-BE49-F238E27FC236}">
                <a16:creationId xmlns:a16="http://schemas.microsoft.com/office/drawing/2014/main" id="{9A4D68F0-BAC5-3E9E-077A-A78E28DD30BE}"/>
              </a:ext>
            </a:extLst>
          </p:cNvPr>
          <p:cNvSpPr txBox="1">
            <a:spLocks/>
          </p:cNvSpPr>
          <p:nvPr/>
        </p:nvSpPr>
        <p:spPr>
          <a:xfrm>
            <a:off x="336384" y="406909"/>
            <a:ext cx="8382000" cy="608590"/>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base">
              <a:spcAft>
                <a:spcPct val="0"/>
              </a:spcAft>
            </a:pPr>
            <a:r>
              <a:rPr lang="en-US" sz="4400" b="0" i="1">
                <a:solidFill>
                  <a:srgbClr val="463691"/>
                </a:solidFill>
                <a:latin typeface="Georgia" panose="02040502050405020303" pitchFamily="18" charset="0"/>
              </a:rPr>
              <a:t>What NEP-2020 Says</a:t>
            </a:r>
            <a:endParaRPr lang="en-CA" sz="4400" b="0" i="1" dirty="0">
              <a:solidFill>
                <a:srgbClr val="463691"/>
              </a:solidFill>
              <a:latin typeface="Georgia" panose="02040502050405020303" pitchFamily="18" charset="0"/>
            </a:endParaRPr>
          </a:p>
        </p:txBody>
      </p:sp>
    </p:spTree>
    <p:extLst>
      <p:ext uri="{BB962C8B-B14F-4D97-AF65-F5344CB8AC3E}">
        <p14:creationId xmlns:p14="http://schemas.microsoft.com/office/powerpoint/2010/main" val="423184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AC3DD86-5EE0-6A6E-61A1-EAEF7F2951A7}"/>
              </a:ext>
            </a:extLst>
          </p:cNvPr>
          <p:cNvSpPr txBox="1">
            <a:spLocks/>
          </p:cNvSpPr>
          <p:nvPr/>
        </p:nvSpPr>
        <p:spPr bwMode="auto">
          <a:xfrm>
            <a:off x="0" y="1012576"/>
            <a:ext cx="3657600" cy="5827822"/>
          </a:xfrm>
          <a:prstGeom prst="round2DiagRect">
            <a:avLst/>
          </a:prstGeom>
          <a:solidFill>
            <a:srgbClr val="FFFFFF">
              <a:alpha val="69804"/>
            </a:srgbClr>
          </a:solidFill>
          <a:ln w="9525">
            <a:noFill/>
            <a:miter lim="800000"/>
            <a:headEnd/>
            <a:tailEnd/>
          </a:ln>
        </p:spPr>
        <p:txBody>
          <a:bodyPr vert="horz" wrap="square" lIns="91440" tIns="182880" rIns="91440" bIns="9144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125000"/>
              <a:buFont typeface="Arial" panose="020B0604020202020204" pitchFamily="34" charset="0"/>
              <a:buChar char="•"/>
              <a:defRPr sz="30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21A48"/>
              </a:buClr>
              <a:buSzPct val="125000"/>
              <a:buFont typeface="Arial" panose="020B0604020202020204" pitchFamily="34" charset="0"/>
              <a:buNone/>
              <a:tabLst/>
              <a:defRPr/>
            </a:pPr>
            <a:r>
              <a:rPr kumimoji="0" lang="en-US" sz="2800" b="0" i="0" u="none" strike="noStrike" kern="1200" cap="none" spc="0" normalizeH="0" baseline="0" noProof="0" dirty="0">
                <a:ln>
                  <a:noFill/>
                </a:ln>
                <a:solidFill>
                  <a:srgbClr val="8294DC">
                    <a:lumMod val="75000"/>
                  </a:srgbClr>
                </a:solidFill>
                <a:effectLst/>
                <a:uLnTx/>
                <a:uFillTx/>
                <a:latin typeface="Times New Roman"/>
                <a:ea typeface="+mn-ea"/>
                <a:cs typeface="+mn-cs"/>
              </a:rPr>
              <a:t>Highlights</a:t>
            </a:r>
          </a:p>
          <a:p>
            <a:pPr marL="0" marR="0" lvl="0" indent="0" algn="l" defTabSz="914400" rtl="0" eaLnBrk="1" fontAlgn="base" latinLnBrk="0" hangingPunct="1">
              <a:lnSpc>
                <a:spcPct val="100000"/>
              </a:lnSpc>
              <a:spcBef>
                <a:spcPct val="20000"/>
              </a:spcBef>
              <a:spcAft>
                <a:spcPct val="0"/>
              </a:spcAft>
              <a:buClr>
                <a:srgbClr val="221A48"/>
              </a:buClr>
              <a:buSzPct val="125000"/>
              <a:buFont typeface="Arial" panose="020B0604020202020204" pitchFamily="34" charset="0"/>
              <a:buNone/>
              <a:tabLst/>
              <a:defRPr/>
            </a:pPr>
            <a:r>
              <a:rPr kumimoji="0" lang="en-US" sz="2800" b="0" i="0" u="none" strike="noStrike" kern="1200" cap="none" spc="0" normalizeH="0" baseline="0" noProof="0" dirty="0">
                <a:ln>
                  <a:noFill/>
                </a:ln>
                <a:solidFill>
                  <a:srgbClr val="8294DC">
                    <a:lumMod val="75000"/>
                  </a:srgbClr>
                </a:solidFill>
                <a:effectLst/>
                <a:uLnTx/>
                <a:uFillTx/>
                <a:latin typeface="Times New Roman"/>
                <a:ea typeface="+mn-ea"/>
                <a:cs typeface="+mn-cs"/>
              </a:rPr>
              <a:t>•Standards for infrastructure and staff</a:t>
            </a:r>
          </a:p>
          <a:p>
            <a:pPr marL="0" marR="0" lvl="0" indent="0" algn="l" defTabSz="914400" rtl="0" eaLnBrk="1" fontAlgn="base" latinLnBrk="0" hangingPunct="1">
              <a:lnSpc>
                <a:spcPct val="100000"/>
              </a:lnSpc>
              <a:spcBef>
                <a:spcPct val="20000"/>
              </a:spcBef>
              <a:spcAft>
                <a:spcPct val="0"/>
              </a:spcAft>
              <a:buClr>
                <a:srgbClr val="221A48"/>
              </a:buClr>
              <a:buSzPct val="125000"/>
              <a:buFont typeface="Arial" panose="020B0604020202020204" pitchFamily="34" charset="0"/>
              <a:buNone/>
              <a:tabLst/>
              <a:defRPr/>
            </a:pPr>
            <a:r>
              <a:rPr kumimoji="0" lang="en-US" sz="2800" b="0" i="0" u="none" strike="noStrike" kern="1200" cap="none" spc="0" normalizeH="0" baseline="0" noProof="0" dirty="0">
                <a:ln>
                  <a:noFill/>
                </a:ln>
                <a:solidFill>
                  <a:srgbClr val="8294DC">
                    <a:lumMod val="75000"/>
                  </a:srgbClr>
                </a:solidFill>
                <a:effectLst/>
                <a:uLnTx/>
                <a:uFillTx/>
                <a:latin typeface="Times New Roman"/>
                <a:ea typeface="+mn-ea"/>
                <a:cs typeface="+mn-cs"/>
              </a:rPr>
              <a:t>•Instructional processes</a:t>
            </a:r>
          </a:p>
          <a:p>
            <a:pPr marL="0" marR="0" lvl="0" indent="0" algn="l" defTabSz="914400" rtl="0" eaLnBrk="1" fontAlgn="base" latinLnBrk="0" hangingPunct="1">
              <a:lnSpc>
                <a:spcPct val="100000"/>
              </a:lnSpc>
              <a:spcBef>
                <a:spcPct val="20000"/>
              </a:spcBef>
              <a:spcAft>
                <a:spcPct val="0"/>
              </a:spcAft>
              <a:buClr>
                <a:srgbClr val="221A48"/>
              </a:buClr>
              <a:buSzPct val="125000"/>
              <a:buFont typeface="Arial" panose="020B0604020202020204" pitchFamily="34" charset="0"/>
              <a:buNone/>
              <a:tabLst/>
              <a:defRPr/>
            </a:pPr>
            <a:r>
              <a:rPr kumimoji="0" lang="en-US" sz="2800" b="0" i="0" u="none" strike="noStrike" kern="1200" cap="none" spc="0" normalizeH="0" baseline="0" noProof="0" dirty="0">
                <a:ln>
                  <a:noFill/>
                </a:ln>
                <a:solidFill>
                  <a:srgbClr val="8294DC">
                    <a:lumMod val="75000"/>
                  </a:srgbClr>
                </a:solidFill>
                <a:effectLst/>
                <a:uLnTx/>
                <a:uFillTx/>
                <a:latin typeface="Times New Roman"/>
                <a:ea typeface="+mn-ea"/>
                <a:cs typeface="+mn-cs"/>
              </a:rPr>
              <a:t>•40% learning resources can be sourced form other sources such as Open Educational Resources</a:t>
            </a:r>
          </a:p>
        </p:txBody>
      </p:sp>
      <p:sp>
        <p:nvSpPr>
          <p:cNvPr id="3" name="Title 1">
            <a:extLst>
              <a:ext uri="{FF2B5EF4-FFF2-40B4-BE49-F238E27FC236}">
                <a16:creationId xmlns:a16="http://schemas.microsoft.com/office/drawing/2014/main" id="{7840AF7E-244E-5E24-F9A9-C32BBA1BE454}"/>
              </a:ext>
            </a:extLst>
          </p:cNvPr>
          <p:cNvSpPr txBox="1">
            <a:spLocks/>
          </p:cNvSpPr>
          <p:nvPr/>
        </p:nvSpPr>
        <p:spPr bwMode="auto">
          <a:xfrm>
            <a:off x="304800" y="228600"/>
            <a:ext cx="8229600" cy="69271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800" kern="12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3800" b="0" i="0" u="none" strike="noStrike" kern="1200" cap="none" spc="0" normalizeH="0" baseline="0" noProof="0" dirty="0">
                <a:ln>
                  <a:noFill/>
                </a:ln>
                <a:solidFill>
                  <a:srgbClr val="327D97"/>
                </a:solidFill>
                <a:effectLst/>
                <a:uLnTx/>
                <a:uFillTx/>
                <a:latin typeface="Trebuchet MS"/>
                <a:ea typeface="+mj-ea"/>
                <a:cs typeface="+mj-cs"/>
              </a:rPr>
              <a:t>Online Regulation Says….</a:t>
            </a:r>
          </a:p>
        </p:txBody>
      </p:sp>
      <p:pic>
        <p:nvPicPr>
          <p:cNvPr id="4" name="Picture 3">
            <a:extLst>
              <a:ext uri="{FF2B5EF4-FFF2-40B4-BE49-F238E27FC236}">
                <a16:creationId xmlns:a16="http://schemas.microsoft.com/office/drawing/2014/main" id="{7E0DD1DD-86B1-7743-81BF-2A786442213D}"/>
              </a:ext>
            </a:extLst>
          </p:cNvPr>
          <p:cNvPicPr>
            <a:picLocks noChangeAspect="1"/>
          </p:cNvPicPr>
          <p:nvPr/>
        </p:nvPicPr>
        <p:blipFill>
          <a:blip r:embed="rId2"/>
          <a:stretch>
            <a:fillRect/>
          </a:stretch>
        </p:blipFill>
        <p:spPr>
          <a:xfrm>
            <a:off x="3581400" y="1012576"/>
            <a:ext cx="5562600" cy="3230561"/>
          </a:xfrm>
          <a:prstGeom prst="rect">
            <a:avLst/>
          </a:prstGeom>
        </p:spPr>
      </p:pic>
      <p:sp>
        <p:nvSpPr>
          <p:cNvPr id="5" name="TextBox 4">
            <a:extLst>
              <a:ext uri="{FF2B5EF4-FFF2-40B4-BE49-F238E27FC236}">
                <a16:creationId xmlns:a16="http://schemas.microsoft.com/office/drawing/2014/main" id="{5113FC71-092A-22B0-E218-D347B2A3CF28}"/>
              </a:ext>
            </a:extLst>
          </p:cNvPr>
          <p:cNvSpPr txBox="1"/>
          <p:nvPr/>
        </p:nvSpPr>
        <p:spPr>
          <a:xfrm>
            <a:off x="4321941" y="4555994"/>
            <a:ext cx="4038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i="0" u="none" strike="noStrike" baseline="0" dirty="0">
                <a:latin typeface="Arial" panose="020B0604020202020204" pitchFamily="34" charset="0"/>
              </a:rPr>
              <a:t>ODL and Online: 2 Modes</a:t>
            </a:r>
            <a:endParaRPr lang="en-IN" sz="2400" b="1" dirty="0"/>
          </a:p>
        </p:txBody>
      </p:sp>
      <p:sp>
        <p:nvSpPr>
          <p:cNvPr id="6" name="TextBox 5">
            <a:extLst>
              <a:ext uri="{FF2B5EF4-FFF2-40B4-BE49-F238E27FC236}">
                <a16:creationId xmlns:a16="http://schemas.microsoft.com/office/drawing/2014/main" id="{0B49E814-91EC-A00B-DFF7-9134E92AED4E}"/>
              </a:ext>
            </a:extLst>
          </p:cNvPr>
          <p:cNvSpPr txBox="1"/>
          <p:nvPr/>
        </p:nvSpPr>
        <p:spPr>
          <a:xfrm>
            <a:off x="3467056" y="5696543"/>
            <a:ext cx="2662989"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b="1" i="0" u="none" strike="noStrike" baseline="0" dirty="0">
                <a:latin typeface="Arial" panose="020B0604020202020204" pitchFamily="34" charset="0"/>
              </a:rPr>
              <a:t>Multiple modes, blended</a:t>
            </a:r>
            <a:endParaRPr lang="en-IN" sz="2400" b="1" dirty="0"/>
          </a:p>
        </p:txBody>
      </p:sp>
      <p:sp>
        <p:nvSpPr>
          <p:cNvPr id="7" name="TextBox 6">
            <a:extLst>
              <a:ext uri="{FF2B5EF4-FFF2-40B4-BE49-F238E27FC236}">
                <a16:creationId xmlns:a16="http://schemas.microsoft.com/office/drawing/2014/main" id="{AACAF69A-8795-BD76-DCB7-6442044A0227}"/>
              </a:ext>
            </a:extLst>
          </p:cNvPr>
          <p:cNvSpPr txBox="1"/>
          <p:nvPr/>
        </p:nvSpPr>
        <p:spPr>
          <a:xfrm>
            <a:off x="6614090" y="5678941"/>
            <a:ext cx="2438401"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400" b="1" i="0" u="none" strike="noStrike" baseline="0" dirty="0">
                <a:latin typeface="Arial" panose="020B0604020202020204" pitchFamily="34" charset="0"/>
              </a:rPr>
              <a:t>Purely online delivery</a:t>
            </a:r>
            <a:endParaRPr lang="en-IN" sz="2400" b="1" dirty="0"/>
          </a:p>
        </p:txBody>
      </p:sp>
      <p:sp>
        <p:nvSpPr>
          <p:cNvPr id="8" name="Arrow: Down 7">
            <a:extLst>
              <a:ext uri="{FF2B5EF4-FFF2-40B4-BE49-F238E27FC236}">
                <a16:creationId xmlns:a16="http://schemas.microsoft.com/office/drawing/2014/main" id="{73F2F29B-9346-0290-3099-8B06EF7E3908}"/>
              </a:ext>
            </a:extLst>
          </p:cNvPr>
          <p:cNvSpPr/>
          <p:nvPr/>
        </p:nvSpPr>
        <p:spPr>
          <a:xfrm>
            <a:off x="7705273" y="5014201"/>
            <a:ext cx="256033"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383B1ABD-90E4-FFB1-478A-85598C166A48}"/>
              </a:ext>
            </a:extLst>
          </p:cNvPr>
          <p:cNvPicPr>
            <a:picLocks noChangeAspect="1"/>
          </p:cNvPicPr>
          <p:nvPr/>
        </p:nvPicPr>
        <p:blipFill>
          <a:blip r:embed="rId3"/>
          <a:stretch>
            <a:fillRect/>
          </a:stretch>
        </p:blipFill>
        <p:spPr>
          <a:xfrm>
            <a:off x="4509993" y="4995442"/>
            <a:ext cx="292633" cy="701101"/>
          </a:xfrm>
          <a:prstGeom prst="rect">
            <a:avLst/>
          </a:prstGeom>
        </p:spPr>
      </p:pic>
    </p:spTree>
    <p:extLst>
      <p:ext uri="{BB962C8B-B14F-4D97-AF65-F5344CB8AC3E}">
        <p14:creationId xmlns:p14="http://schemas.microsoft.com/office/powerpoint/2010/main" val="293638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B7CFB-E2D5-2DD1-51D6-5D54E8653401}"/>
              </a:ext>
            </a:extLst>
          </p:cNvPr>
          <p:cNvPicPr>
            <a:picLocks noChangeAspect="1" noChangeArrowheads="1"/>
          </p:cNvPicPr>
          <p:nvPr/>
        </p:nvPicPr>
        <p:blipFill>
          <a:blip r:embed="rId2"/>
          <a:srcRect l="22308" t="25720" r="33334" b="15481"/>
          <a:stretch>
            <a:fillRect/>
          </a:stretch>
        </p:blipFill>
        <p:spPr bwMode="auto">
          <a:xfrm>
            <a:off x="3437792" y="1333500"/>
            <a:ext cx="5706208" cy="4495800"/>
          </a:xfrm>
          <a:prstGeom prst="rect">
            <a:avLst/>
          </a:prstGeom>
          <a:noFill/>
        </p:spPr>
      </p:pic>
      <p:pic>
        <p:nvPicPr>
          <p:cNvPr id="4" name="Picture 3">
            <a:extLst>
              <a:ext uri="{FF2B5EF4-FFF2-40B4-BE49-F238E27FC236}">
                <a16:creationId xmlns:a16="http://schemas.microsoft.com/office/drawing/2014/main" id="{3DE474E7-C69E-66D8-6A71-9C6F9A105972}"/>
              </a:ext>
            </a:extLst>
          </p:cNvPr>
          <p:cNvPicPr>
            <a:picLocks noChangeAspect="1"/>
          </p:cNvPicPr>
          <p:nvPr/>
        </p:nvPicPr>
        <p:blipFill>
          <a:blip r:embed="rId3"/>
          <a:stretch>
            <a:fillRect/>
          </a:stretch>
        </p:blipFill>
        <p:spPr>
          <a:xfrm>
            <a:off x="180391" y="3581400"/>
            <a:ext cx="3366856" cy="2819400"/>
          </a:xfrm>
          <a:prstGeom prst="rect">
            <a:avLst/>
          </a:prstGeom>
        </p:spPr>
      </p:pic>
      <p:sp>
        <p:nvSpPr>
          <p:cNvPr id="5" name="TextBox 4">
            <a:extLst>
              <a:ext uri="{FF2B5EF4-FFF2-40B4-BE49-F238E27FC236}">
                <a16:creationId xmlns:a16="http://schemas.microsoft.com/office/drawing/2014/main" id="{DB3A3BEB-39F2-DE67-98BE-733B42F787E5}"/>
              </a:ext>
            </a:extLst>
          </p:cNvPr>
          <p:cNvSpPr txBox="1"/>
          <p:nvPr/>
        </p:nvSpPr>
        <p:spPr>
          <a:xfrm>
            <a:off x="533400" y="612430"/>
            <a:ext cx="5791200" cy="584775"/>
          </a:xfrm>
          <a:prstGeom prst="rect">
            <a:avLst/>
          </a:prstGeom>
          <a:noFill/>
        </p:spPr>
        <p:txBody>
          <a:bodyPr wrap="square" rtlCol="0">
            <a:spAutoFit/>
          </a:bodyPr>
          <a:lstStyle/>
          <a:p>
            <a:r>
              <a:rPr lang="en-IN" sz="3200" b="1">
                <a:solidFill>
                  <a:srgbClr val="463691"/>
                </a:solidFill>
              </a:rPr>
              <a:t>Six levels of interaction</a:t>
            </a:r>
            <a:endParaRPr lang="en-IN" sz="3200" b="1" dirty="0">
              <a:solidFill>
                <a:srgbClr val="463691"/>
              </a:solidFill>
            </a:endParaRPr>
          </a:p>
        </p:txBody>
      </p:sp>
    </p:spTree>
    <p:extLst>
      <p:ext uri="{BB962C8B-B14F-4D97-AF65-F5344CB8AC3E}">
        <p14:creationId xmlns:p14="http://schemas.microsoft.com/office/powerpoint/2010/main" val="15337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A1DD-82B2-DCAC-D07B-E00B5F4EA9AF}"/>
              </a:ext>
            </a:extLst>
          </p:cNvPr>
          <p:cNvSpPr txBox="1">
            <a:spLocks/>
          </p:cNvSpPr>
          <p:nvPr/>
        </p:nvSpPr>
        <p:spPr>
          <a:xfrm>
            <a:off x="76200" y="234457"/>
            <a:ext cx="5042412" cy="1320800"/>
          </a:xfrm>
          <a:prstGeom prst="rect">
            <a:avLst/>
          </a:prstGeom>
        </p:spPr>
        <p:txBody>
          <a:bodyPr anchor="ctr">
            <a:norm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US" sz="4400" dirty="0">
                <a:solidFill>
                  <a:srgbClr val="463691"/>
                </a:solidFill>
              </a:rPr>
              <a:t>Blended Learning</a:t>
            </a:r>
            <a:endParaRPr lang="en-IN" sz="4400" dirty="0">
              <a:solidFill>
                <a:srgbClr val="463691"/>
              </a:solidFill>
            </a:endParaRPr>
          </a:p>
        </p:txBody>
      </p:sp>
      <p:pic>
        <p:nvPicPr>
          <p:cNvPr id="4" name="Picture 3">
            <a:extLst>
              <a:ext uri="{FF2B5EF4-FFF2-40B4-BE49-F238E27FC236}">
                <a16:creationId xmlns:a16="http://schemas.microsoft.com/office/drawing/2014/main" id="{A135FCC0-F663-49E1-2BA7-A32BF8D71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76800" y="395962"/>
            <a:ext cx="4051813" cy="26713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E55338C-7B3B-B862-A791-D64B9F54E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37437" y="3075344"/>
            <a:ext cx="5306564" cy="3782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13">
            <a:extLst>
              <a:ext uri="{FF2B5EF4-FFF2-40B4-BE49-F238E27FC236}">
                <a16:creationId xmlns:a16="http://schemas.microsoft.com/office/drawing/2014/main" id="{724CCFC4-02F5-EB8F-AF8D-AC8EB8D5456C}"/>
              </a:ext>
            </a:extLst>
          </p:cNvPr>
          <p:cNvSpPr txBox="1">
            <a:spLocks/>
          </p:cNvSpPr>
          <p:nvPr/>
        </p:nvSpPr>
        <p:spPr>
          <a:xfrm>
            <a:off x="32084" y="1563278"/>
            <a:ext cx="4539916" cy="4697411"/>
          </a:xfrm>
          <a:prstGeom prst="round2Diag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3600" dirty="0"/>
              <a:t>It requires the physical presence of both teacher and student, with some elements of student control over time, place, path, or pace</a:t>
            </a:r>
          </a:p>
        </p:txBody>
      </p:sp>
    </p:spTree>
    <p:extLst>
      <p:ext uri="{BB962C8B-B14F-4D97-AF65-F5344CB8AC3E}">
        <p14:creationId xmlns:p14="http://schemas.microsoft.com/office/powerpoint/2010/main" val="406158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34F4-4F13-3E92-0042-4A2638C937D8}"/>
              </a:ext>
            </a:extLst>
          </p:cNvPr>
          <p:cNvSpPr txBox="1">
            <a:spLocks/>
          </p:cNvSpPr>
          <p:nvPr/>
        </p:nvSpPr>
        <p:spPr>
          <a:xfrm>
            <a:off x="136432" y="288399"/>
            <a:ext cx="7864568" cy="662803"/>
          </a:xfrm>
          <a:prstGeom prst="rect">
            <a:avLst/>
          </a:prstGeom>
        </p:spPr>
        <p:txBody>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fontAlgn="auto">
              <a:spcAft>
                <a:spcPts val="0"/>
              </a:spcAft>
            </a:pPr>
            <a:r>
              <a:rPr lang="en-US" dirty="0">
                <a:solidFill>
                  <a:srgbClr val="463691"/>
                </a:solidFill>
              </a:rPr>
              <a:t>Instructional Path</a:t>
            </a:r>
            <a:endParaRPr lang="en-CA" dirty="0">
              <a:solidFill>
                <a:srgbClr val="463691"/>
              </a:solidFill>
            </a:endParaRPr>
          </a:p>
        </p:txBody>
      </p:sp>
      <p:graphicFrame>
        <p:nvGraphicFramePr>
          <p:cNvPr id="3" name="Content Placeholder 8">
            <a:extLst>
              <a:ext uri="{FF2B5EF4-FFF2-40B4-BE49-F238E27FC236}">
                <a16:creationId xmlns:a16="http://schemas.microsoft.com/office/drawing/2014/main" id="{275A5E90-1506-650E-D124-D4A04A27F99B}"/>
              </a:ext>
            </a:extLst>
          </p:cNvPr>
          <p:cNvGraphicFramePr>
            <a:graphicFrameLocks/>
          </p:cNvGraphicFramePr>
          <p:nvPr>
            <p:extLst>
              <p:ext uri="{D42A27DB-BD31-4B8C-83A1-F6EECF244321}">
                <p14:modId xmlns:p14="http://schemas.microsoft.com/office/powerpoint/2010/main" val="4025176484"/>
              </p:ext>
            </p:extLst>
          </p:nvPr>
        </p:nvGraphicFramePr>
        <p:xfrm>
          <a:off x="-228600" y="987508"/>
          <a:ext cx="10684101" cy="463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A6734E7B-B5E9-6A09-3594-C8E6DF0C5A67}"/>
              </a:ext>
            </a:extLst>
          </p:cNvPr>
          <p:cNvGrpSpPr/>
          <p:nvPr/>
        </p:nvGrpSpPr>
        <p:grpSpPr>
          <a:xfrm>
            <a:off x="900526" y="1562273"/>
            <a:ext cx="7275770" cy="4064726"/>
            <a:chOff x="1859523" y="2081349"/>
            <a:chExt cx="7275770" cy="4064726"/>
          </a:xfrm>
        </p:grpSpPr>
        <p:pic>
          <p:nvPicPr>
            <p:cNvPr id="6" name="Picture 5">
              <a:extLst>
                <a:ext uri="{FF2B5EF4-FFF2-40B4-BE49-F238E27FC236}">
                  <a16:creationId xmlns:a16="http://schemas.microsoft.com/office/drawing/2014/main" id="{866ECFC5-F7E5-B42E-C671-3F1AC6332973}"/>
                </a:ext>
              </a:extLst>
            </p:cNvPr>
            <p:cNvPicPr>
              <a:picLocks noChangeAspect="1"/>
            </p:cNvPicPr>
            <p:nvPr/>
          </p:nvPicPr>
          <p:blipFill>
            <a:blip r:embed="rId7"/>
            <a:stretch>
              <a:fillRect/>
            </a:stretch>
          </p:blipFill>
          <p:spPr>
            <a:xfrm>
              <a:off x="1859523" y="2081349"/>
              <a:ext cx="1044644" cy="1234753"/>
            </a:xfrm>
            <a:prstGeom prst="rect">
              <a:avLst/>
            </a:prstGeom>
          </p:spPr>
        </p:pic>
        <p:pic>
          <p:nvPicPr>
            <p:cNvPr id="7" name="Graphic 6" descr="Clapper board with solid fill">
              <a:extLst>
                <a:ext uri="{FF2B5EF4-FFF2-40B4-BE49-F238E27FC236}">
                  <a16:creationId xmlns:a16="http://schemas.microsoft.com/office/drawing/2014/main" id="{A147B0DE-FA1F-7BE5-3DB6-0498AEEE8B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00697" y="5231675"/>
              <a:ext cx="914400" cy="914400"/>
            </a:xfrm>
            <a:prstGeom prst="rect">
              <a:avLst/>
            </a:prstGeom>
          </p:spPr>
        </p:pic>
        <p:pic>
          <p:nvPicPr>
            <p:cNvPr id="8" name="Graphic 7" descr="Clipboard Mixed with solid fill">
              <a:extLst>
                <a:ext uri="{FF2B5EF4-FFF2-40B4-BE49-F238E27FC236}">
                  <a16:creationId xmlns:a16="http://schemas.microsoft.com/office/drawing/2014/main" id="{E94C7810-F97E-D3CF-58B2-378EFF5AB3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37017" y="4437016"/>
              <a:ext cx="914400" cy="914400"/>
            </a:xfrm>
            <a:prstGeom prst="rect">
              <a:avLst/>
            </a:prstGeom>
          </p:spPr>
        </p:pic>
        <p:pic>
          <p:nvPicPr>
            <p:cNvPr id="9" name="Graphic 8" descr="Open book with solid fill">
              <a:extLst>
                <a:ext uri="{FF2B5EF4-FFF2-40B4-BE49-F238E27FC236}">
                  <a16:creationId xmlns:a16="http://schemas.microsoft.com/office/drawing/2014/main" id="{E6770552-A776-858D-6C9B-C58C57847B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46339" y="3824465"/>
              <a:ext cx="914400" cy="914400"/>
            </a:xfrm>
            <a:prstGeom prst="rect">
              <a:avLst/>
            </a:prstGeom>
          </p:spPr>
        </p:pic>
        <p:pic>
          <p:nvPicPr>
            <p:cNvPr id="10" name="Graphic 9" descr="Chat with solid fill">
              <a:extLst>
                <a:ext uri="{FF2B5EF4-FFF2-40B4-BE49-F238E27FC236}">
                  <a16:creationId xmlns:a16="http://schemas.microsoft.com/office/drawing/2014/main" id="{0BB1982B-360B-739F-4B59-1CC9D7A99EE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09954" y="3429000"/>
              <a:ext cx="914400" cy="914400"/>
            </a:xfrm>
            <a:prstGeom prst="rect">
              <a:avLst/>
            </a:prstGeom>
          </p:spPr>
        </p:pic>
        <p:pic>
          <p:nvPicPr>
            <p:cNvPr id="11" name="Graphic 10" descr="Blog with solid fill">
              <a:extLst>
                <a:ext uri="{FF2B5EF4-FFF2-40B4-BE49-F238E27FC236}">
                  <a16:creationId xmlns:a16="http://schemas.microsoft.com/office/drawing/2014/main" id="{8A25395E-193B-1B46-C8D1-7943037504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20893" y="3072557"/>
              <a:ext cx="914400" cy="914400"/>
            </a:xfrm>
            <a:prstGeom prst="rect">
              <a:avLst/>
            </a:prstGeom>
          </p:spPr>
        </p:pic>
      </p:grpSp>
      <p:pic>
        <p:nvPicPr>
          <p:cNvPr id="31" name="Picture 30">
            <a:extLst>
              <a:ext uri="{FF2B5EF4-FFF2-40B4-BE49-F238E27FC236}">
                <a16:creationId xmlns:a16="http://schemas.microsoft.com/office/drawing/2014/main" id="{9D925919-D3A7-284B-5B16-EE71371EB1A1}"/>
              </a:ext>
            </a:extLst>
          </p:cNvPr>
          <p:cNvPicPr>
            <a:picLocks noChangeAspect="1"/>
          </p:cNvPicPr>
          <p:nvPr/>
        </p:nvPicPr>
        <p:blipFill>
          <a:blip r:embed="rId18"/>
          <a:stretch>
            <a:fillRect/>
          </a:stretch>
        </p:blipFill>
        <p:spPr>
          <a:xfrm>
            <a:off x="5372167" y="3962400"/>
            <a:ext cx="3771834" cy="2895600"/>
          </a:xfrm>
          <a:prstGeom prst="rect">
            <a:avLst/>
          </a:prstGeom>
        </p:spPr>
      </p:pic>
      <p:pic>
        <p:nvPicPr>
          <p:cNvPr id="33" name="Picture 32">
            <a:extLst>
              <a:ext uri="{FF2B5EF4-FFF2-40B4-BE49-F238E27FC236}">
                <a16:creationId xmlns:a16="http://schemas.microsoft.com/office/drawing/2014/main" id="{91BC2631-5F35-AFC1-D7C0-E27148DD90BB}"/>
              </a:ext>
            </a:extLst>
          </p:cNvPr>
          <p:cNvPicPr>
            <a:picLocks noChangeAspect="1"/>
          </p:cNvPicPr>
          <p:nvPr/>
        </p:nvPicPr>
        <p:blipFill>
          <a:blip r:embed="rId19"/>
          <a:stretch>
            <a:fillRect/>
          </a:stretch>
        </p:blipFill>
        <p:spPr>
          <a:xfrm>
            <a:off x="367693" y="2909924"/>
            <a:ext cx="1577477" cy="3177815"/>
          </a:xfrm>
          <a:prstGeom prst="rect">
            <a:avLst/>
          </a:prstGeom>
        </p:spPr>
      </p:pic>
    </p:spTree>
    <p:extLst>
      <p:ext uri="{BB962C8B-B14F-4D97-AF65-F5344CB8AC3E}">
        <p14:creationId xmlns:p14="http://schemas.microsoft.com/office/powerpoint/2010/main" val="167252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OL09-12 Powerpoint">
  <a:themeElements>
    <a:clrScheme name="Commonwealth of Learning">
      <a:dk1>
        <a:srgbClr val="463688"/>
      </a:dk1>
      <a:lt1>
        <a:srgbClr val="FFFFFF"/>
      </a:lt1>
      <a:dk2>
        <a:srgbClr val="463688"/>
      </a:dk2>
      <a:lt2>
        <a:srgbClr val="FFFFFF"/>
      </a:lt2>
      <a:accent1>
        <a:srgbClr val="B3AA7E"/>
      </a:accent1>
      <a:accent2>
        <a:srgbClr val="E84784"/>
      </a:accent2>
      <a:accent3>
        <a:srgbClr val="00946D"/>
      </a:accent3>
      <a:accent4>
        <a:srgbClr val="CCCC00"/>
      </a:accent4>
      <a:accent5>
        <a:srgbClr val="463688"/>
      </a:accent5>
      <a:accent6>
        <a:srgbClr val="D6D1EE"/>
      </a:accent6>
      <a:hlink>
        <a:srgbClr val="6E6F6E"/>
      </a:hlink>
      <a:folHlink>
        <a:srgbClr val="45283B"/>
      </a:folHlink>
    </a:clrScheme>
    <a:fontScheme name="Commonwealth of Learning">
      <a:majorFont>
        <a:latin typeface="Georgia"/>
        <a:ea typeface=""/>
        <a:cs typeface=""/>
      </a:majorFont>
      <a:minorFont>
        <a:latin typeface="Times New Roman"/>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L_Nov2015">
  <a:themeElements>
    <a:clrScheme name="Commonwealth of Learning (Dark)">
      <a:dk1>
        <a:srgbClr val="221A48"/>
      </a:dk1>
      <a:lt1>
        <a:srgbClr val="FFFFFF"/>
      </a:lt1>
      <a:dk2>
        <a:srgbClr val="221A48"/>
      </a:dk2>
      <a:lt2>
        <a:srgbClr val="FFFFFF"/>
      </a:lt2>
      <a:accent1>
        <a:srgbClr val="5F5938"/>
      </a:accent1>
      <a:accent2>
        <a:srgbClr val="E84784"/>
      </a:accent2>
      <a:accent3>
        <a:srgbClr val="00946D"/>
      </a:accent3>
      <a:accent4>
        <a:srgbClr val="CFA053"/>
      </a:accent4>
      <a:accent5>
        <a:srgbClr val="8294DC"/>
      </a:accent5>
      <a:accent6>
        <a:srgbClr val="BBBF11"/>
      </a:accent6>
      <a:hlink>
        <a:srgbClr val="6E6F6E"/>
      </a:hlink>
      <a:folHlink>
        <a:srgbClr val="45283B"/>
      </a:folHlink>
    </a:clrScheme>
    <a:fontScheme name="Commonwealth of Learning">
      <a:majorFont>
        <a:latin typeface="Georgia"/>
        <a:ea typeface=""/>
        <a:cs typeface=""/>
      </a:majorFont>
      <a:minorFont>
        <a:latin typeface="Times New Roman"/>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L_Nov2015" id="{03833EFC-752F-4A53-AE41-FAD01652D7A2}" vid="{C381C03B-07C4-44E6-929C-6FBB1874A96C}"/>
    </a:ext>
  </a:extLst>
</a:theme>
</file>

<file path=ppt/theme/theme5.xml><?xml version="1.0" encoding="utf-8"?>
<a:theme xmlns:a="http://schemas.openxmlformats.org/drawingml/2006/main" name="COL_Nov2015">
  <a:themeElements>
    <a:clrScheme name="Commonwealth of Learning (Dark)">
      <a:dk1>
        <a:srgbClr val="221A48"/>
      </a:dk1>
      <a:lt1>
        <a:srgbClr val="FFFFFF"/>
      </a:lt1>
      <a:dk2>
        <a:srgbClr val="221A48"/>
      </a:dk2>
      <a:lt2>
        <a:srgbClr val="FFFFFF"/>
      </a:lt2>
      <a:accent1>
        <a:srgbClr val="5F5938"/>
      </a:accent1>
      <a:accent2>
        <a:srgbClr val="E84784"/>
      </a:accent2>
      <a:accent3>
        <a:srgbClr val="00946D"/>
      </a:accent3>
      <a:accent4>
        <a:srgbClr val="CFA053"/>
      </a:accent4>
      <a:accent5>
        <a:srgbClr val="8294DC"/>
      </a:accent5>
      <a:accent6>
        <a:srgbClr val="BBBF11"/>
      </a:accent6>
      <a:hlink>
        <a:srgbClr val="6E6F6E"/>
      </a:hlink>
      <a:folHlink>
        <a:srgbClr val="45283B"/>
      </a:folHlink>
    </a:clrScheme>
    <a:fontScheme name="Commonwealth of Learning">
      <a:majorFont>
        <a:latin typeface="Georgia"/>
        <a:ea typeface=""/>
        <a:cs typeface=""/>
      </a:majorFont>
      <a:minorFont>
        <a:latin typeface="Times New Roman"/>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L_Nov2015" id="{03833EFC-752F-4A53-AE41-FAD01652D7A2}" vid="{C381C03B-07C4-44E6-929C-6FBB1874A96C}"/>
    </a:ext>
  </a:extLst>
</a:theme>
</file>

<file path=ppt/theme/theme6.xml><?xml version="1.0" encoding="utf-8"?>
<a:theme xmlns:a="http://schemas.openxmlformats.org/drawingml/2006/main" name="2_COL09-12 Powerpoint">
  <a:themeElements>
    <a:clrScheme name="Commonwealth of Learning">
      <a:dk1>
        <a:srgbClr val="463688"/>
      </a:dk1>
      <a:lt1>
        <a:srgbClr val="FFFFFF"/>
      </a:lt1>
      <a:dk2>
        <a:srgbClr val="463688"/>
      </a:dk2>
      <a:lt2>
        <a:srgbClr val="FFFFFF"/>
      </a:lt2>
      <a:accent1>
        <a:srgbClr val="B3AA7E"/>
      </a:accent1>
      <a:accent2>
        <a:srgbClr val="E84784"/>
      </a:accent2>
      <a:accent3>
        <a:srgbClr val="00946D"/>
      </a:accent3>
      <a:accent4>
        <a:srgbClr val="CCCC00"/>
      </a:accent4>
      <a:accent5>
        <a:srgbClr val="463688"/>
      </a:accent5>
      <a:accent6>
        <a:srgbClr val="D6D1EE"/>
      </a:accent6>
      <a:hlink>
        <a:srgbClr val="6E6F6E"/>
      </a:hlink>
      <a:folHlink>
        <a:srgbClr val="45283B"/>
      </a:folHlink>
    </a:clrScheme>
    <a:fontScheme name="Commonwealth of Learning">
      <a:majorFont>
        <a:latin typeface="Georgia"/>
        <a:ea typeface=""/>
        <a:cs typeface=""/>
      </a:majorFont>
      <a:minorFont>
        <a:latin typeface="Times New Roman"/>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6C30BC3BCE6840B33B458BDA8B7D8A" ma:contentTypeVersion="13" ma:contentTypeDescription="Create a new document." ma:contentTypeScope="" ma:versionID="cab395582464d0a5ebd0f0d427ae8e4c">
  <xsd:schema xmlns:xsd="http://www.w3.org/2001/XMLSchema" xmlns:xs="http://www.w3.org/2001/XMLSchema" xmlns:p="http://schemas.microsoft.com/office/2006/metadata/properties" xmlns:ns3="a89af2f0-31a4-49b1-b200-1149bf6ecb54" xmlns:ns4="a19972c2-ecab-4751-a6bc-56b9bf065da2" targetNamespace="http://schemas.microsoft.com/office/2006/metadata/properties" ma:root="true" ma:fieldsID="dbda147f8c04b7fe93dd143b3b313c9e" ns3:_="" ns4:_="">
    <xsd:import namespace="a89af2f0-31a4-49b1-b200-1149bf6ecb54"/>
    <xsd:import namespace="a19972c2-ecab-4751-a6bc-56b9bf065da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f2f0-31a4-49b1-b200-1149bf6ecb5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9972c2-ecab-4751-a6bc-56b9bf065da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702B5-F830-40B0-813C-AFD3D474A78E}">
  <ds:schemaRefs>
    <ds:schemaRef ds:uri="http://schemas.microsoft.com/sharepoint/v3/contenttype/forms"/>
  </ds:schemaRefs>
</ds:datastoreItem>
</file>

<file path=customXml/itemProps2.xml><?xml version="1.0" encoding="utf-8"?>
<ds:datastoreItem xmlns:ds="http://schemas.openxmlformats.org/officeDocument/2006/customXml" ds:itemID="{C506B919-EF8F-4176-9FEC-1778D68BCACA}">
  <ds:schemaRefs>
    <ds:schemaRef ds:uri="http://schemas.microsoft.com/office/2006/metadata/properties"/>
  </ds:schemaRefs>
</ds:datastoreItem>
</file>

<file path=customXml/itemProps3.xml><?xml version="1.0" encoding="utf-8"?>
<ds:datastoreItem xmlns:ds="http://schemas.openxmlformats.org/officeDocument/2006/customXml" ds:itemID="{655AEF16-E29F-4799-B457-B7F5B8C6E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f2f0-31a4-49b1-b200-1149bf6ecb54"/>
    <ds:schemaRef ds:uri="a19972c2-ecab-4751-a6bc-56b9bf065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8889</TotalTime>
  <Words>496</Words>
  <Application>Microsoft Office PowerPoint</Application>
  <PresentationFormat>On-screen Show (4:3)</PresentationFormat>
  <Paragraphs>77</Paragraphs>
  <Slides>22</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22</vt:i4>
      </vt:variant>
    </vt:vector>
  </HeadingPairs>
  <TitlesOfParts>
    <vt:vector size="36" baseType="lpstr">
      <vt:lpstr>Arial</vt:lpstr>
      <vt:lpstr>Calibri</vt:lpstr>
      <vt:lpstr>Calibri Light</vt:lpstr>
      <vt:lpstr>Georgia</vt:lpstr>
      <vt:lpstr>Times New Roman</vt:lpstr>
      <vt:lpstr>Trebuchet MS</vt:lpstr>
      <vt:lpstr>Wingdings</vt:lpstr>
      <vt:lpstr>1_COL09-12 Powerpoint</vt:lpstr>
      <vt:lpstr>Office Theme</vt:lpstr>
      <vt:lpstr>2_Office Theme</vt:lpstr>
      <vt:lpstr>1_COL_Nov2015</vt:lpstr>
      <vt:lpstr>COL_Nov2015</vt:lpstr>
      <vt:lpstr>2_COL09-12 Powerpoint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Enabled Learning in Teacher Education</dc:title>
  <dc:creator>Manas Ranjan Panigrahi</dc:creator>
  <cp:lastModifiedBy>systemadmin sangamuniversity</cp:lastModifiedBy>
  <cp:revision>17</cp:revision>
  <dcterms:created xsi:type="dcterms:W3CDTF">2020-09-06T07:21:14Z</dcterms:created>
  <dcterms:modified xsi:type="dcterms:W3CDTF">2023-09-14T04:58:47Z</dcterms:modified>
</cp:coreProperties>
</file>